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79" r:id="rId2"/>
    <p:sldId id="2142533308" r:id="rId3"/>
    <p:sldId id="2142533390" r:id="rId4"/>
    <p:sldId id="2142533327" r:id="rId5"/>
    <p:sldId id="2142533329" r:id="rId6"/>
    <p:sldId id="2142533334" r:id="rId7"/>
    <p:sldId id="2142533335" r:id="rId8"/>
    <p:sldId id="2142533318" r:id="rId9"/>
    <p:sldId id="2142533320" r:id="rId10"/>
    <p:sldId id="2142533322" r:id="rId11"/>
    <p:sldId id="214253332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0402" autoAdjust="0"/>
  </p:normalViewPr>
  <p:slideViewPr>
    <p:cSldViewPr snapToGrid="0">
      <p:cViewPr varScale="1">
        <p:scale>
          <a:sx n="67" d="100"/>
          <a:sy n="67" d="100"/>
        </p:scale>
        <p:origin x="6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B7BA9-1D70-415B-9CC0-3D2534144464}"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BCBD-B47D-44B2-A026-6E1BCAA51B16}" type="slidenum">
              <a:rPr lang="en-US" smtClean="0"/>
              <a:t>‹#›</a:t>
            </a:fld>
            <a:endParaRPr lang="en-US"/>
          </a:p>
        </p:txBody>
      </p:sp>
    </p:spTree>
    <p:extLst>
      <p:ext uri="{BB962C8B-B14F-4D97-AF65-F5344CB8AC3E}">
        <p14:creationId xmlns:p14="http://schemas.microsoft.com/office/powerpoint/2010/main" val="379530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08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4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320368-4ECD-2C33-2F54-B97555DC0884}"/>
              </a:ext>
            </a:extLst>
          </p:cNvPr>
          <p:cNvSpPr>
            <a:spLocks noGrp="1"/>
          </p:cNvSpPr>
          <p:nvPr>
            <p:ph type="body" idx="1"/>
          </p:nvPr>
        </p:nvSpPr>
        <p:spPr/>
        <p:txBody>
          <a:bodyPr/>
          <a:lstStyle/>
          <a:p>
            <a:endParaRPr lang="en-US" dirty="0"/>
          </a:p>
        </p:txBody>
      </p:sp>
      <p:sp>
        <p:nvSpPr>
          <p:cNvPr id="3" name="Slide Image Placeholder 2">
            <a:extLst>
              <a:ext uri="{FF2B5EF4-FFF2-40B4-BE49-F238E27FC236}">
                <a16:creationId xmlns:a16="http://schemas.microsoft.com/office/drawing/2014/main" id="{D24D1164-27A8-9B87-8425-F0445707B5FE}"/>
              </a:ext>
            </a:extLst>
          </p:cNvPr>
          <p:cNvSpPr>
            <a:spLocks noGrp="1" noRot="1" noChangeAspect="1"/>
          </p:cNvSpPr>
          <p:nvPr>
            <p:ph type="sldImg"/>
          </p:nvPr>
        </p:nvSpPr>
        <p:spPr/>
      </p:sp>
    </p:spTree>
    <p:extLst>
      <p:ext uri="{BB962C8B-B14F-4D97-AF65-F5344CB8AC3E}">
        <p14:creationId xmlns:p14="http://schemas.microsoft.com/office/powerpoint/2010/main" val="1302814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46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404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92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A5BCBD-B47D-44B2-A026-6E1BCAA51B16}" type="slidenum">
              <a:rPr lang="en-US" smtClean="0"/>
              <a:t>7</a:t>
            </a:fld>
            <a:endParaRPr lang="en-US"/>
          </a:p>
        </p:txBody>
      </p:sp>
    </p:spTree>
    <p:extLst>
      <p:ext uri="{BB962C8B-B14F-4D97-AF65-F5344CB8AC3E}">
        <p14:creationId xmlns:p14="http://schemas.microsoft.com/office/powerpoint/2010/main" val="70055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94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8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590E3B-D332-4902-991E-E94504A876C3}"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08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5CCA-C34D-ED88-792D-CF15EF362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375097-A0C4-238E-C8DC-968EB4CDD0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BC6B16-223D-5AD1-C6BF-5F2E8014730D}"/>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51D59035-B794-448B-A801-BC7B337DAA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5C1B7-8AD7-F0BE-0911-A3EA1C9384C6}"/>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913691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5D4A-7822-D98E-52CC-74448F5755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C318E4-8164-64A3-F174-234B98B194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6AF3C-68AE-6913-78BE-9E6164D027BF}"/>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94C8A834-7510-6BD9-1D17-4EBCF4E06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0040A6-5815-5C1E-5F42-06D19FA502C9}"/>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1694114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0BC7A-38E6-4665-8D33-7421BF0A2A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FF64EE-3C3F-31E3-6966-3EADE52519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BD8F3-3322-CFDD-B9A7-5C65760792AD}"/>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513E4E07-F8F3-D62E-5C20-52A1AD5C3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10F7B-4168-F12C-F0C6-E4B0F712E267}"/>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2291770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Contents Design Color">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9F8C071A-8BBC-2641-8A77-D0E3DE26304F}"/>
              </a:ext>
            </a:extLst>
          </p:cNvPr>
          <p:cNvSpPr/>
          <p:nvPr userDrawn="1"/>
        </p:nvSpPr>
        <p:spPr>
          <a:xfrm>
            <a:off x="0" y="-1"/>
            <a:ext cx="12192000"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9" name="テキスト ボックス 8">
            <a:extLst>
              <a:ext uri="{FF2B5EF4-FFF2-40B4-BE49-F238E27FC236}">
                <a16:creationId xmlns:a16="http://schemas.microsoft.com/office/drawing/2014/main" id="{EEB84AA4-C68E-8F4C-83F9-B080E17948AC}"/>
              </a:ext>
            </a:extLst>
          </p:cNvPr>
          <p:cNvSpPr txBox="1"/>
          <p:nvPr userDrawn="1"/>
        </p:nvSpPr>
        <p:spPr>
          <a:xfrm>
            <a:off x="-503435" y="-1160980"/>
            <a:ext cx="0" cy="0"/>
          </a:xfrm>
          <a:prstGeom prst="rect">
            <a:avLst/>
          </a:prstGeom>
        </p:spPr>
        <p:txBody>
          <a:bodyPr vert="horz" wrap="none" lIns="68580" tIns="34290" rIns="68580" bIns="34290" rtlCol="0" anchor="ctr">
            <a:noAutofit/>
          </a:bodyPr>
          <a:lstStyle/>
          <a:p>
            <a:pPr algn="l"/>
            <a:endParaRPr kumimoji="1" lang="en-US" sz="1050" b="1" i="0" kern="1200" dirty="0">
              <a:solidFill>
                <a:schemeClr val="tx1"/>
              </a:solidFill>
              <a:effectLst/>
              <a:latin typeface="Arial" panose="020B0604020202020204" pitchFamily="34" charset="0"/>
              <a:ea typeface="+mn-ea"/>
              <a:cs typeface="Arial" panose="020B0604020202020204" pitchFamily="34" charset="0"/>
            </a:endParaRPr>
          </a:p>
        </p:txBody>
      </p:sp>
      <p:pic>
        <p:nvPicPr>
          <p:cNvPr id="14" name="図 13">
            <a:extLst>
              <a:ext uri="{FF2B5EF4-FFF2-40B4-BE49-F238E27FC236}">
                <a16:creationId xmlns:a16="http://schemas.microsoft.com/office/drawing/2014/main" id="{BEB03235-9F8E-6443-9D4B-A7E101644B4E}"/>
              </a:ext>
            </a:extLst>
          </p:cNvPr>
          <p:cNvPicPr>
            <a:picLocks noChangeAspect="1"/>
          </p:cNvPicPr>
          <p:nvPr userDrawn="1"/>
        </p:nvPicPr>
        <p:blipFill>
          <a:blip r:embed="rId2"/>
          <a:stretch>
            <a:fillRect/>
          </a:stretch>
        </p:blipFill>
        <p:spPr>
          <a:xfrm>
            <a:off x="8239911" y="6481239"/>
            <a:ext cx="2754715" cy="216916"/>
          </a:xfrm>
          <a:prstGeom prst="rect">
            <a:avLst/>
          </a:prstGeom>
        </p:spPr>
      </p:pic>
      <p:sp>
        <p:nvSpPr>
          <p:cNvPr id="20" name="テキスト プレースホルダー 7"/>
          <p:cNvSpPr>
            <a:spLocks noGrp="1"/>
          </p:cNvSpPr>
          <p:nvPr>
            <p:ph type="body" sz="quarter" idx="10" hasCustomPrompt="1"/>
          </p:nvPr>
        </p:nvSpPr>
        <p:spPr>
          <a:xfrm>
            <a:off x="7627201" y="259200"/>
            <a:ext cx="4139809" cy="252000"/>
          </a:xfrm>
          <a:prstGeom prst="rect">
            <a:avLst/>
          </a:prstGeom>
        </p:spPr>
        <p:txBody>
          <a:bodyPr anchor="ctr" anchorCtr="0">
            <a:noAutofit/>
          </a:bodyPr>
          <a:lstStyle>
            <a:lvl1pPr marL="0" marR="0" indent="0" algn="r" defTabSz="685800" rtl="0" eaLnBrk="1" fontAlgn="auto" latinLnBrk="0" hangingPunct="1">
              <a:lnSpc>
                <a:spcPct val="100000"/>
              </a:lnSpc>
              <a:spcBef>
                <a:spcPts val="750"/>
              </a:spcBef>
              <a:spcAft>
                <a:spcPts val="0"/>
              </a:spcAft>
              <a:buClrTx/>
              <a:buSzTx/>
              <a:buFont typeface="Arial" panose="020B0604020202020204" pitchFamily="34" charset="0"/>
              <a:buNone/>
              <a:tabLst/>
              <a:defRPr sz="800" b="0">
                <a:solidFill>
                  <a:schemeClr val="bg1"/>
                </a:solidFill>
                <a:latin typeface="+mj-lt"/>
              </a:defRPr>
            </a:lvl1pPr>
            <a:lvl2pPr marL="342900" indent="0">
              <a:buNone/>
              <a:defRPr sz="1100"/>
            </a:lvl2pPr>
            <a:lvl4pPr marL="1028700" indent="0">
              <a:buNone/>
              <a:defRPr sz="1100"/>
            </a:lvl4pPr>
            <a:lvl5pPr marL="1371600" indent="0">
              <a:buNone/>
              <a:defRPr sz="1100"/>
            </a:lvl5pPr>
          </a:lstStyle>
          <a:p>
            <a:pPr marL="0" marR="0" lvl="0" indent="0" algn="r"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kumimoji="1" lang="en-US" altLang="ja-JP" dirty="0"/>
              <a:t>Panasonic Industry Co., Ltd. (4/1/2022~)  1/10/2021</a:t>
            </a:r>
            <a:endParaRPr kumimoji="1" lang="ja-JP" altLang="en-US" dirty="0"/>
          </a:p>
        </p:txBody>
      </p:sp>
      <p:cxnSp>
        <p:nvCxnSpPr>
          <p:cNvPr id="21" name="直線コネクタ 20">
            <a:extLst>
              <a:ext uri="{FF2B5EF4-FFF2-40B4-BE49-F238E27FC236}">
                <a16:creationId xmlns:a16="http://schemas.microsoft.com/office/drawing/2014/main" id="{1C67AF76-E077-9A4E-850B-B4930C26E3DD}"/>
              </a:ext>
            </a:extLst>
          </p:cNvPr>
          <p:cNvCxnSpPr>
            <a:cxnSpLocks/>
          </p:cNvCxnSpPr>
          <p:nvPr userDrawn="1"/>
        </p:nvCxnSpPr>
        <p:spPr>
          <a:xfrm>
            <a:off x="427497" y="6319881"/>
            <a:ext cx="11337004"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0C67D86B-C509-894C-9454-EC63306C259D}"/>
              </a:ext>
            </a:extLst>
          </p:cNvPr>
          <p:cNvPicPr>
            <a:picLocks noChangeAspect="1"/>
          </p:cNvPicPr>
          <p:nvPr userDrawn="1"/>
        </p:nvPicPr>
        <p:blipFill>
          <a:blip r:embed="rId3"/>
          <a:stretch>
            <a:fillRect/>
          </a:stretch>
        </p:blipFill>
        <p:spPr>
          <a:xfrm>
            <a:off x="562963" y="6451233"/>
            <a:ext cx="3175579" cy="216000"/>
          </a:xfrm>
          <a:prstGeom prst="rect">
            <a:avLst/>
          </a:prstGeom>
        </p:spPr>
      </p:pic>
      <p:sp>
        <p:nvSpPr>
          <p:cNvPr id="24" name="Content Placeholder 2">
            <a:extLst>
              <a:ext uri="{FF2B5EF4-FFF2-40B4-BE49-F238E27FC236}">
                <a16:creationId xmlns:a16="http://schemas.microsoft.com/office/drawing/2014/main" id="{A3AB843C-BD5D-9F46-99BA-6BA3B6FEE40B}"/>
              </a:ext>
            </a:extLst>
          </p:cNvPr>
          <p:cNvSpPr>
            <a:spLocks noGrp="1"/>
          </p:cNvSpPr>
          <p:nvPr>
            <p:ph sz="half" idx="1" hasCustomPrompt="1"/>
          </p:nvPr>
        </p:nvSpPr>
        <p:spPr>
          <a:xfrm>
            <a:off x="427500" y="809830"/>
            <a:ext cx="11337000" cy="5400000"/>
          </a:xfrm>
        </p:spPr>
        <p:txBody>
          <a:bodyPr tIns="72000" bIns="72000">
            <a:normAutofit/>
          </a:bodyPr>
          <a:lstStyle>
            <a:lvl1pPr>
              <a:lnSpc>
                <a:spcPct val="100000"/>
              </a:lnSpc>
              <a:defRPr b="1"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ea typeface="Meiryo UI" panose="020B0604030504040204" pitchFamily="34" charset="-128"/>
                <a:cs typeface="Arial" panose="020B0604020202020204" pitchFamily="34" charset="0"/>
              </a:defRPr>
            </a:lvl2pPr>
          </a:lstStyle>
          <a:p>
            <a:pPr lvl="0"/>
            <a:r>
              <a:rPr kumimoji="1" lang="en-US" altLang="ja-JP" dirty="0"/>
              <a:t>Headline Text 22pt</a:t>
            </a:r>
            <a:endParaRPr kumimoji="1" lang="ja-JP" altLang="en-US" dirty="0"/>
          </a:p>
        </p:txBody>
      </p:sp>
      <p:sp>
        <p:nvSpPr>
          <p:cNvPr id="25" name="Title 1"/>
          <p:cNvSpPr>
            <a:spLocks noGrp="1"/>
          </p:cNvSpPr>
          <p:nvPr>
            <p:ph type="title" hasCustomPrompt="1"/>
          </p:nvPr>
        </p:nvSpPr>
        <p:spPr>
          <a:xfrm>
            <a:off x="427499" y="178302"/>
            <a:ext cx="10944000" cy="332399"/>
          </a:xfrm>
        </p:spPr>
        <p:txBody>
          <a:bodyPr tIns="0" bIns="0">
            <a:spAutoFit/>
          </a:bodyPr>
          <a:lstStyle>
            <a:lvl1pPr>
              <a:defRPr>
                <a:solidFill>
                  <a:schemeClr val="bg1"/>
                </a:solidFill>
              </a:defRPr>
            </a:lvl1pPr>
          </a:lstStyle>
          <a:p>
            <a:r>
              <a:rPr lang="en-US" altLang="ja-JP" dirty="0"/>
              <a:t>Headline Title 24pt</a:t>
            </a:r>
            <a:endParaRPr lang="en-US" dirty="0"/>
          </a:p>
        </p:txBody>
      </p:sp>
      <p:sp>
        <p:nvSpPr>
          <p:cNvPr id="12" name="Slide Number Placeholder 5"/>
          <p:cNvSpPr>
            <a:spLocks noGrp="1"/>
          </p:cNvSpPr>
          <p:nvPr>
            <p:ph type="sldNum" sz="quarter" idx="4"/>
          </p:nvPr>
        </p:nvSpPr>
        <p:spPr>
          <a:xfrm>
            <a:off x="11187955" y="6356352"/>
            <a:ext cx="576547" cy="365125"/>
          </a:xfrm>
          <a:prstGeom prst="rect">
            <a:avLst/>
          </a:prstGeom>
        </p:spPr>
        <p:txBody>
          <a:bodyPr vert="horz" lIns="91440" tIns="45720" rIns="91440" bIns="45720" rtlCol="0" anchor="ctr"/>
          <a:lstStyle>
            <a:lvl1pPr algn="r">
              <a:defRPr sz="1200" b="1" i="0">
                <a:solidFill>
                  <a:schemeClr val="tx1"/>
                </a:solidFill>
                <a:latin typeface="Arial" panose="020B0604020202020204" pitchFamily="34" charset="0"/>
                <a:ea typeface="Meiryo UI" panose="020B0604030504040204" pitchFamily="34" charset="-128"/>
                <a:cs typeface="Arial" panose="020B0604020202020204" pitchFamily="34" charset="0"/>
              </a:defRPr>
            </a:lvl1pPr>
          </a:lstStyle>
          <a:p>
            <a:fld id="{50FC755F-8B97-E940-A953-23B96CA7D8F0}" type="slidenum">
              <a:rPr lang="en-US" altLang="ja-JP" smtClean="0"/>
              <a:pPr/>
              <a:t>‹#›</a:t>
            </a:fld>
            <a:endParaRPr lang="en-US" altLang="ja-JP" dirty="0"/>
          </a:p>
        </p:txBody>
      </p:sp>
    </p:spTree>
    <p:extLst>
      <p:ext uri="{BB962C8B-B14F-4D97-AF65-F5344CB8AC3E}">
        <p14:creationId xmlns:p14="http://schemas.microsoft.com/office/powerpoint/2010/main" val="2798445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_In Our Challenge">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ADBD088C-C3EF-9D4B-B0BD-D9AF4B83BC7B}"/>
              </a:ext>
            </a:extLst>
          </p:cNvPr>
          <p:cNvGrpSpPr/>
          <p:nvPr userDrawn="1"/>
        </p:nvGrpSpPr>
        <p:grpSpPr>
          <a:xfrm>
            <a:off x="6095999" y="0"/>
            <a:ext cx="6096001" cy="6159602"/>
            <a:chOff x="6095999" y="0"/>
            <a:chExt cx="6096001" cy="6159602"/>
          </a:xfrm>
        </p:grpSpPr>
        <p:sp>
          <p:nvSpPr>
            <p:cNvPr id="27" name="正方形/長方形 26">
              <a:extLst>
                <a:ext uri="{FF2B5EF4-FFF2-40B4-BE49-F238E27FC236}">
                  <a16:creationId xmlns:a16="http://schemas.microsoft.com/office/drawing/2014/main" id="{10FDDC88-03B8-EA46-801F-BF28323A77B3}"/>
                </a:ext>
              </a:extLst>
            </p:cNvPr>
            <p:cNvSpPr/>
            <p:nvPr/>
          </p:nvSpPr>
          <p:spPr>
            <a:xfrm>
              <a:off x="6096000" y="0"/>
              <a:ext cx="165600" cy="2340000"/>
            </a:xfrm>
            <a:prstGeom prst="rect">
              <a:avLst/>
            </a:prstGeom>
            <a:solidFill>
              <a:srgbClr val="003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Arial" panose="020B0604020202020204" pitchFamily="34" charset="0"/>
              </a:endParaRPr>
            </a:p>
          </p:txBody>
        </p:sp>
        <p:sp>
          <p:nvSpPr>
            <p:cNvPr id="28" name="正方形/長方形 27">
              <a:extLst>
                <a:ext uri="{FF2B5EF4-FFF2-40B4-BE49-F238E27FC236}">
                  <a16:creationId xmlns:a16="http://schemas.microsoft.com/office/drawing/2014/main" id="{466911C9-C20D-7948-922A-F220ECAA5C04}"/>
                </a:ext>
              </a:extLst>
            </p:cNvPr>
            <p:cNvSpPr/>
            <p:nvPr/>
          </p:nvSpPr>
          <p:spPr>
            <a:xfrm>
              <a:off x="6095999" y="2863702"/>
              <a:ext cx="165600" cy="3295900"/>
            </a:xfrm>
            <a:prstGeom prst="rect">
              <a:avLst/>
            </a:prstGeom>
            <a:solidFill>
              <a:srgbClr val="003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Arial" panose="020B0604020202020204" pitchFamily="34" charset="0"/>
              </a:endParaRPr>
            </a:p>
          </p:txBody>
        </p:sp>
        <p:sp>
          <p:nvSpPr>
            <p:cNvPr id="29" name="正方形/長方形 28">
              <a:extLst>
                <a:ext uri="{FF2B5EF4-FFF2-40B4-BE49-F238E27FC236}">
                  <a16:creationId xmlns:a16="http://schemas.microsoft.com/office/drawing/2014/main" id="{B765C1E0-F0DD-F743-ACCA-77BD81779338}"/>
                </a:ext>
              </a:extLst>
            </p:cNvPr>
            <p:cNvSpPr/>
            <p:nvPr/>
          </p:nvSpPr>
          <p:spPr>
            <a:xfrm>
              <a:off x="6178800" y="5994002"/>
              <a:ext cx="6013200" cy="165600"/>
            </a:xfrm>
            <a:prstGeom prst="rect">
              <a:avLst/>
            </a:prstGeom>
            <a:solidFill>
              <a:srgbClr val="003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0" i="0">
                <a:latin typeface="Arial" panose="020B0604020202020204" pitchFamily="34" charset="0"/>
              </a:endParaRPr>
            </a:p>
          </p:txBody>
        </p:sp>
      </p:grpSp>
      <p:pic>
        <p:nvPicPr>
          <p:cNvPr id="33" name="図 32">
            <a:extLst>
              <a:ext uri="{FF2B5EF4-FFF2-40B4-BE49-F238E27FC236}">
                <a16:creationId xmlns:a16="http://schemas.microsoft.com/office/drawing/2014/main" id="{870045B3-CB3D-EF4D-9D7F-663D5A888B34}"/>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157085" y="5295491"/>
            <a:ext cx="2720340" cy="1168146"/>
          </a:xfrm>
          <a:prstGeom prst="rect">
            <a:avLst/>
          </a:prstGeom>
        </p:spPr>
      </p:pic>
      <p:sp>
        <p:nvSpPr>
          <p:cNvPr id="13" name="正方形/長方形 12">
            <a:extLst>
              <a:ext uri="{FF2B5EF4-FFF2-40B4-BE49-F238E27FC236}">
                <a16:creationId xmlns:a16="http://schemas.microsoft.com/office/drawing/2014/main" id="{62C011F0-26CE-9F41-BFD6-A61974E59786}"/>
              </a:ext>
            </a:extLst>
          </p:cNvPr>
          <p:cNvSpPr/>
          <p:nvPr userDrawn="1"/>
        </p:nvSpPr>
        <p:spPr>
          <a:xfrm>
            <a:off x="6265718" y="0"/>
            <a:ext cx="5926282" cy="59928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テキスト ボックス 13">
            <a:extLst>
              <a:ext uri="{FF2B5EF4-FFF2-40B4-BE49-F238E27FC236}">
                <a16:creationId xmlns:a16="http://schemas.microsoft.com/office/drawing/2014/main" id="{58089F23-43D1-6F43-BBED-C175AA815B20}"/>
              </a:ext>
            </a:extLst>
          </p:cNvPr>
          <p:cNvSpPr txBox="1"/>
          <p:nvPr userDrawn="1"/>
        </p:nvSpPr>
        <p:spPr>
          <a:xfrm>
            <a:off x="6199325" y="2300921"/>
            <a:ext cx="5604164" cy="1538883"/>
          </a:xfrm>
          <a:prstGeom prst="rect">
            <a:avLst/>
          </a:prstGeom>
          <a:noFill/>
        </p:spPr>
        <p:txBody>
          <a:bodyPr wrap="square" lIns="0" tIns="0" rIns="0" bIns="0" rtlCol="0" anchor="t" anchorCtr="0">
            <a:spAutoFit/>
          </a:bodyPr>
          <a:lstStyle/>
          <a:p>
            <a:pPr>
              <a:lnSpc>
                <a:spcPts val="5980"/>
              </a:lnSpc>
            </a:pPr>
            <a:r>
              <a:rPr kumimoji="1" lang="en-US" altLang="ja-JP" sz="5850" b="1" spc="-300" dirty="0">
                <a:solidFill>
                  <a:srgbClr val="003B68"/>
                </a:solidFill>
                <a:latin typeface="Arial Black" panose="020B0604020202020204" pitchFamily="34" charset="0"/>
                <a:cs typeface="Arial Black" panose="020B0604020202020204" pitchFamily="34" charset="0"/>
              </a:rPr>
              <a:t>IN Our</a:t>
            </a:r>
          </a:p>
          <a:p>
            <a:pPr>
              <a:lnSpc>
                <a:spcPts val="5980"/>
              </a:lnSpc>
            </a:pPr>
            <a:r>
              <a:rPr lang="en-US" altLang="ja-JP" sz="5850" b="1" spc="-300" dirty="0">
                <a:solidFill>
                  <a:srgbClr val="003B68"/>
                </a:solidFill>
                <a:latin typeface="Arial Black" panose="020B0604020202020204" pitchFamily="34" charset="0"/>
                <a:cs typeface="Arial Black" panose="020B0604020202020204" pitchFamily="34" charset="0"/>
              </a:rPr>
              <a:t>     Challenge</a:t>
            </a:r>
            <a:endParaRPr kumimoji="1" lang="ja-JP" altLang="en-US" sz="5850" spc="-300">
              <a:solidFill>
                <a:srgbClr val="003B68"/>
              </a:solidFill>
              <a:latin typeface="Arial" panose="020B0604020202020204" pitchFamily="34" charset="0"/>
            </a:endParaRPr>
          </a:p>
        </p:txBody>
      </p:sp>
      <p:sp>
        <p:nvSpPr>
          <p:cNvPr id="15" name="タイトル 1">
            <a:extLst>
              <a:ext uri="{FF2B5EF4-FFF2-40B4-BE49-F238E27FC236}">
                <a16:creationId xmlns:a16="http://schemas.microsoft.com/office/drawing/2014/main" id="{A393D509-A6B9-7A41-94FB-A7B492F872ED}"/>
              </a:ext>
            </a:extLst>
          </p:cNvPr>
          <p:cNvSpPr>
            <a:spLocks noGrp="1"/>
          </p:cNvSpPr>
          <p:nvPr>
            <p:ph type="ctrTitle" hasCustomPrompt="1"/>
          </p:nvPr>
        </p:nvSpPr>
        <p:spPr>
          <a:xfrm>
            <a:off x="344712" y="1828776"/>
            <a:ext cx="5438222" cy="1039964"/>
          </a:xfrm>
        </p:spPr>
        <p:txBody>
          <a:bodyPr lIns="90000" anchor="b">
            <a:noAutofit/>
          </a:bodyPr>
          <a:lstStyle>
            <a:lvl1pPr algn="l">
              <a:lnSpc>
                <a:spcPct val="100000"/>
              </a:lnSpc>
              <a:defRPr sz="3200" b="1" i="0" spc="-150">
                <a:latin typeface="+mj-lt"/>
                <a:cs typeface="Arial" panose="020B0604020202020204" pitchFamily="34" charset="0"/>
              </a:defRPr>
            </a:lvl1pPr>
          </a:lstStyle>
          <a:p>
            <a:r>
              <a:rPr kumimoji="1" lang="en-US" altLang="ja-JP" dirty="0"/>
              <a:t>Presentation Title</a:t>
            </a:r>
            <a:br>
              <a:rPr kumimoji="1" lang="en-US" altLang="ja-JP" dirty="0"/>
            </a:br>
            <a:r>
              <a:rPr kumimoji="1" lang="en-US" altLang="ja-JP" dirty="0"/>
              <a:t>Presentation Title</a:t>
            </a:r>
            <a:endParaRPr kumimoji="1" lang="ja-JP" altLang="en-US" dirty="0"/>
          </a:p>
        </p:txBody>
      </p:sp>
      <p:sp>
        <p:nvSpPr>
          <p:cNvPr id="16" name="字幕 2">
            <a:extLst>
              <a:ext uri="{FF2B5EF4-FFF2-40B4-BE49-F238E27FC236}">
                <a16:creationId xmlns:a16="http://schemas.microsoft.com/office/drawing/2014/main" id="{F17BD2A7-D75E-4446-B1B4-9BE8B4B6937E}"/>
              </a:ext>
            </a:extLst>
          </p:cNvPr>
          <p:cNvSpPr>
            <a:spLocks noGrp="1"/>
          </p:cNvSpPr>
          <p:nvPr>
            <p:ph type="subTitle" idx="1" hasCustomPrompt="1"/>
          </p:nvPr>
        </p:nvSpPr>
        <p:spPr>
          <a:xfrm>
            <a:off x="344712" y="3183278"/>
            <a:ext cx="4233607" cy="365125"/>
          </a:xfrm>
        </p:spPr>
        <p:txBody>
          <a:bodyPr anchor="ctr">
            <a:noAutofit/>
          </a:bodyPr>
          <a:lstStyle>
            <a:lvl1pPr marL="0" indent="0" algn="l">
              <a:buFontTx/>
              <a:buNone/>
              <a:defRPr sz="1800" b="0" i="0" spc="0">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ja-JP" dirty="0"/>
              <a:t>Sub Title</a:t>
            </a:r>
            <a:endParaRPr kumimoji="1" lang="ja-JP" altLang="en-US" dirty="0"/>
          </a:p>
        </p:txBody>
      </p:sp>
      <p:sp>
        <p:nvSpPr>
          <p:cNvPr id="18" name="テキスト プレースホルダー 4">
            <a:extLst>
              <a:ext uri="{FF2B5EF4-FFF2-40B4-BE49-F238E27FC236}">
                <a16:creationId xmlns:a16="http://schemas.microsoft.com/office/drawing/2014/main" id="{BE493D2B-13E6-4448-8DDB-E56B8142EFF6}"/>
              </a:ext>
            </a:extLst>
          </p:cNvPr>
          <p:cNvSpPr>
            <a:spLocks noGrp="1"/>
          </p:cNvSpPr>
          <p:nvPr>
            <p:ph type="body" sz="quarter" idx="11" hasCustomPrompt="1"/>
          </p:nvPr>
        </p:nvSpPr>
        <p:spPr>
          <a:xfrm>
            <a:off x="344712" y="308268"/>
            <a:ext cx="4582720" cy="390133"/>
          </a:xfrm>
        </p:spPr>
        <p:txBody>
          <a:bodyPr>
            <a:normAutofit/>
          </a:bodyPr>
          <a:lstStyle>
            <a:lvl1pPr marL="0" indent="0">
              <a:buNone/>
              <a:defRPr sz="1800" b="1">
                <a:solidFill>
                  <a:schemeClr val="tx1"/>
                </a:solidFill>
                <a:latin typeface="+mj-lt"/>
              </a:defRPr>
            </a:lvl1pPr>
          </a:lstStyle>
          <a:p>
            <a:pPr lvl="0"/>
            <a:r>
              <a:rPr lang="en-US" altLang="ja-JP" dirty="0"/>
              <a:t>To ABC Company</a:t>
            </a:r>
          </a:p>
        </p:txBody>
      </p:sp>
      <p:sp>
        <p:nvSpPr>
          <p:cNvPr id="19" name="テキスト プレースホルダー 11">
            <a:extLst>
              <a:ext uri="{FF2B5EF4-FFF2-40B4-BE49-F238E27FC236}">
                <a16:creationId xmlns:a16="http://schemas.microsoft.com/office/drawing/2014/main" id="{BDD6603C-1AB6-A949-AAFF-769DFDC28DDE}"/>
              </a:ext>
            </a:extLst>
          </p:cNvPr>
          <p:cNvSpPr>
            <a:spLocks noGrp="1"/>
          </p:cNvSpPr>
          <p:nvPr>
            <p:ph type="body" sz="quarter" idx="12" hasCustomPrompt="1"/>
          </p:nvPr>
        </p:nvSpPr>
        <p:spPr>
          <a:xfrm>
            <a:off x="320624" y="4183307"/>
            <a:ext cx="4826729" cy="305960"/>
          </a:xfrm>
        </p:spPr>
        <p:txBody>
          <a:bodyPr anchor="b" anchorCtr="0">
            <a:normAutofit/>
          </a:bodyPr>
          <a:lstStyle>
            <a:lvl1pPr marL="0" indent="0">
              <a:lnSpc>
                <a:spcPct val="0"/>
              </a:lnSpc>
              <a:spcBef>
                <a:spcPts val="0"/>
              </a:spcBef>
              <a:buNone/>
              <a:defRPr sz="1400">
                <a:solidFill>
                  <a:schemeClr val="tx1"/>
                </a:solidFill>
                <a:latin typeface="+mj-lt"/>
              </a:defRPr>
            </a:lvl1pPr>
          </a:lstStyle>
          <a:p>
            <a:pPr>
              <a:lnSpc>
                <a:spcPct val="50000"/>
              </a:lnSpc>
            </a:pPr>
            <a:r>
              <a:rPr lang="en-US" altLang="ja-JP" sz="1400" dirty="0"/>
              <a:t>Panasonic Industry Co., Ltd. (4/1/2022~)</a:t>
            </a:r>
          </a:p>
        </p:txBody>
      </p:sp>
      <p:sp>
        <p:nvSpPr>
          <p:cNvPr id="20" name="テキスト プレースホルダー 11">
            <a:extLst>
              <a:ext uri="{FF2B5EF4-FFF2-40B4-BE49-F238E27FC236}">
                <a16:creationId xmlns:a16="http://schemas.microsoft.com/office/drawing/2014/main" id="{75F0912E-FBA1-684D-AA1B-6EE310712647}"/>
              </a:ext>
            </a:extLst>
          </p:cNvPr>
          <p:cNvSpPr>
            <a:spLocks noGrp="1"/>
          </p:cNvSpPr>
          <p:nvPr>
            <p:ph type="body" sz="quarter" idx="13" hasCustomPrompt="1"/>
          </p:nvPr>
        </p:nvSpPr>
        <p:spPr>
          <a:xfrm>
            <a:off x="320624" y="4542904"/>
            <a:ext cx="4826729" cy="305960"/>
          </a:xfrm>
        </p:spPr>
        <p:txBody>
          <a:bodyPr anchor="ctr">
            <a:normAutofit/>
          </a:bodyPr>
          <a:lstStyle>
            <a:lvl1pPr marL="0" indent="0">
              <a:lnSpc>
                <a:spcPct val="0"/>
              </a:lnSpc>
              <a:spcBef>
                <a:spcPts val="0"/>
              </a:spcBef>
              <a:buNone/>
              <a:defRPr sz="1400">
                <a:solidFill>
                  <a:schemeClr val="tx1"/>
                </a:solidFill>
                <a:latin typeface="+mj-lt"/>
              </a:defRPr>
            </a:lvl1pPr>
          </a:lstStyle>
          <a:p>
            <a:pPr>
              <a:lnSpc>
                <a:spcPct val="50000"/>
              </a:lnSpc>
            </a:pPr>
            <a:r>
              <a:rPr lang="en-US" altLang="ja-JP" sz="1400" dirty="0"/>
              <a:t>Department Name</a:t>
            </a:r>
          </a:p>
        </p:txBody>
      </p:sp>
      <p:sp>
        <p:nvSpPr>
          <p:cNvPr id="21" name="テキスト プレースホルダー 4"/>
          <p:cNvSpPr>
            <a:spLocks noGrp="1"/>
          </p:cNvSpPr>
          <p:nvPr>
            <p:ph type="body" sz="quarter" idx="14" hasCustomPrompt="1"/>
          </p:nvPr>
        </p:nvSpPr>
        <p:spPr>
          <a:xfrm>
            <a:off x="320400" y="3798000"/>
            <a:ext cx="2743200" cy="363600"/>
          </a:xfrm>
        </p:spPr>
        <p:txBody>
          <a:bodyPr anchor="ctr" anchorCtr="0">
            <a:normAutofit/>
          </a:bodyPr>
          <a:lstStyle>
            <a:lvl1pPr marL="0" indent="0">
              <a:buNone/>
              <a:defRPr sz="1400" b="0">
                <a:latin typeface="Arial" panose="020B0604020202020204" pitchFamily="34" charset="0"/>
                <a:cs typeface="Arial" panose="020B0604020202020204" pitchFamily="34" charset="0"/>
              </a:defRPr>
            </a:lvl1pPr>
            <a:lvl3pPr marL="685800" indent="0">
              <a:buNone/>
              <a:defRPr sz="1400" b="1"/>
            </a:lvl3pPr>
          </a:lstStyle>
          <a:p>
            <a:r>
              <a:rPr lang="en-US" altLang="ja-JP" dirty="0"/>
              <a:t>January 10th, 2021</a:t>
            </a:r>
            <a:endParaRPr lang="ja-JP" altLang="en-US" dirty="0"/>
          </a:p>
        </p:txBody>
      </p:sp>
    </p:spTree>
    <p:extLst>
      <p:ext uri="{BB962C8B-B14F-4D97-AF65-F5344CB8AC3E}">
        <p14:creationId xmlns:p14="http://schemas.microsoft.com/office/powerpoint/2010/main" val="3542907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白紙">
    <p:spTree>
      <p:nvGrpSpPr>
        <p:cNvPr id="1" name=""/>
        <p:cNvGrpSpPr/>
        <p:nvPr/>
      </p:nvGrpSpPr>
      <p:grpSpPr>
        <a:xfrm>
          <a:off x="0" y="0"/>
          <a:ext cx="0" cy="0"/>
          <a:chOff x="0" y="0"/>
          <a:chExt cx="0" cy="0"/>
        </a:xfrm>
      </p:grpSpPr>
      <p:sp>
        <p:nvSpPr>
          <p:cNvPr id="5" name="コンテンツ プレースホルダー 2">
            <a:extLst>
              <a:ext uri="{FF2B5EF4-FFF2-40B4-BE49-F238E27FC236}">
                <a16:creationId xmlns:a16="http://schemas.microsoft.com/office/drawing/2014/main" id="{A74EBE7A-A90D-46E3-82EC-43E17922422F}"/>
              </a:ext>
            </a:extLst>
          </p:cNvPr>
          <p:cNvSpPr>
            <a:spLocks noGrp="1"/>
          </p:cNvSpPr>
          <p:nvPr>
            <p:ph idx="1" hasCustomPrompt="1"/>
          </p:nvPr>
        </p:nvSpPr>
        <p:spPr>
          <a:xfrm>
            <a:off x="344708" y="809356"/>
            <a:ext cx="11502575" cy="5399993"/>
          </a:xfrm>
          <a:prstGeom prst="rect">
            <a:avLst/>
          </a:prstGeom>
        </p:spPr>
        <p:txBody>
          <a:bodyPr/>
          <a:lstStyle>
            <a:lvl1pPr>
              <a:defRPr b="1">
                <a:latin typeface="+mj-lt"/>
              </a:defRPr>
            </a:lvl1pPr>
            <a:lvl2pPr marL="457200" indent="0">
              <a:buNone/>
              <a:defRPr/>
            </a:lvl2pPr>
          </a:lstStyle>
          <a:p>
            <a:pPr lvl="0"/>
            <a:r>
              <a:rPr kumimoji="1" lang="en-US" altLang="ja-JP"/>
              <a:t>Headline Text 22pt</a:t>
            </a:r>
            <a:endParaRPr kumimoji="1" lang="ja-JP" altLang="en-US"/>
          </a:p>
        </p:txBody>
      </p:sp>
      <p:sp>
        <p:nvSpPr>
          <p:cNvPr id="6" name="正方形/長方形 5">
            <a:extLst>
              <a:ext uri="{FF2B5EF4-FFF2-40B4-BE49-F238E27FC236}">
                <a16:creationId xmlns:a16="http://schemas.microsoft.com/office/drawing/2014/main" id="{415DE50A-17A1-4BC3-8C61-B90698C12036}"/>
              </a:ext>
            </a:extLst>
          </p:cNvPr>
          <p:cNvSpPr/>
          <p:nvPr userDrawn="1"/>
        </p:nvSpPr>
        <p:spPr>
          <a:xfrm>
            <a:off x="0" y="-1"/>
            <a:ext cx="12192000" cy="64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タイトル 1">
            <a:extLst>
              <a:ext uri="{FF2B5EF4-FFF2-40B4-BE49-F238E27FC236}">
                <a16:creationId xmlns:a16="http://schemas.microsoft.com/office/drawing/2014/main" id="{FA8FEEF5-5D16-4D68-AC0A-172C98284283}"/>
              </a:ext>
            </a:extLst>
          </p:cNvPr>
          <p:cNvSpPr>
            <a:spLocks noGrp="1"/>
          </p:cNvSpPr>
          <p:nvPr>
            <p:ph type="title" hasCustomPrompt="1"/>
          </p:nvPr>
        </p:nvSpPr>
        <p:spPr>
          <a:xfrm>
            <a:off x="344713" y="157800"/>
            <a:ext cx="11502574" cy="332399"/>
          </a:xfrm>
          <a:prstGeom prst="rect">
            <a:avLst/>
          </a:prstGeom>
        </p:spPr>
        <p:txBody>
          <a:bodyPr tIns="0" bIns="0" anchor="ctr">
            <a:spAutoFit/>
          </a:bodyPr>
          <a:lstStyle>
            <a:lvl1pPr>
              <a:defRPr sz="2400" b="1" i="0">
                <a:solidFill>
                  <a:schemeClr val="bg1"/>
                </a:solidFill>
                <a:latin typeface="+mj-lt"/>
                <a:ea typeface="Meiryo UI" panose="020B0804030504040204" pitchFamily="34" charset="-128"/>
                <a:cs typeface="Arial" panose="020B0604020202020204" pitchFamily="34" charset="0"/>
              </a:defRPr>
            </a:lvl1pPr>
          </a:lstStyle>
          <a:p>
            <a:r>
              <a:rPr kumimoji="1" lang="en-US" altLang="ja-JP"/>
              <a:t>Headline Title 24pt</a:t>
            </a:r>
            <a:endParaRPr kumimoji="1" lang="ja-JP" altLang="en-US"/>
          </a:p>
        </p:txBody>
      </p:sp>
      <p:pic>
        <p:nvPicPr>
          <p:cNvPr id="8" name="図 7">
            <a:extLst>
              <a:ext uri="{FF2B5EF4-FFF2-40B4-BE49-F238E27FC236}">
                <a16:creationId xmlns:a16="http://schemas.microsoft.com/office/drawing/2014/main" id="{7C8331C7-11AE-4F5E-886B-CC6DDF8B4734}"/>
              </a:ext>
            </a:extLst>
          </p:cNvPr>
          <p:cNvPicPr>
            <a:picLocks noChangeAspect="1"/>
          </p:cNvPicPr>
          <p:nvPr userDrawn="1"/>
        </p:nvPicPr>
        <p:blipFill>
          <a:blip r:embed="rId2"/>
          <a:stretch>
            <a:fillRect/>
          </a:stretch>
        </p:blipFill>
        <p:spPr>
          <a:xfrm>
            <a:off x="9196860" y="6481239"/>
            <a:ext cx="2066036" cy="216916"/>
          </a:xfrm>
          <a:prstGeom prst="rect">
            <a:avLst/>
          </a:prstGeom>
        </p:spPr>
      </p:pic>
      <p:pic>
        <p:nvPicPr>
          <p:cNvPr id="9" name="図 8">
            <a:extLst>
              <a:ext uri="{FF2B5EF4-FFF2-40B4-BE49-F238E27FC236}">
                <a16:creationId xmlns:a16="http://schemas.microsoft.com/office/drawing/2014/main" id="{E22AAFF7-2585-495E-AD3B-EC8D2528D66F}"/>
              </a:ext>
            </a:extLst>
          </p:cNvPr>
          <p:cNvPicPr>
            <a:picLocks noChangeAspect="1"/>
          </p:cNvPicPr>
          <p:nvPr userDrawn="1"/>
        </p:nvPicPr>
        <p:blipFill>
          <a:blip r:embed="rId3"/>
          <a:stretch>
            <a:fillRect/>
          </a:stretch>
        </p:blipFill>
        <p:spPr>
          <a:xfrm>
            <a:off x="422222" y="6451233"/>
            <a:ext cx="2381684" cy="216000"/>
          </a:xfrm>
          <a:prstGeom prst="rect">
            <a:avLst/>
          </a:prstGeom>
        </p:spPr>
      </p:pic>
      <p:cxnSp>
        <p:nvCxnSpPr>
          <p:cNvPr id="10" name="直線コネクタ 9">
            <a:extLst>
              <a:ext uri="{FF2B5EF4-FFF2-40B4-BE49-F238E27FC236}">
                <a16:creationId xmlns:a16="http://schemas.microsoft.com/office/drawing/2014/main" id="{73CBA794-1289-4408-ADF3-BD2D847B70B8}"/>
              </a:ext>
            </a:extLst>
          </p:cNvPr>
          <p:cNvCxnSpPr>
            <a:cxnSpLocks/>
          </p:cNvCxnSpPr>
          <p:nvPr userDrawn="1"/>
        </p:nvCxnSpPr>
        <p:spPr>
          <a:xfrm>
            <a:off x="320622" y="6319881"/>
            <a:ext cx="11550753"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テキスト プレースホルダー 7">
            <a:extLst>
              <a:ext uri="{FF2B5EF4-FFF2-40B4-BE49-F238E27FC236}">
                <a16:creationId xmlns:a16="http://schemas.microsoft.com/office/drawing/2014/main" id="{83FFA751-023E-476E-AC30-B4B510F3AE83}"/>
              </a:ext>
            </a:extLst>
          </p:cNvPr>
          <p:cNvSpPr>
            <a:spLocks noGrp="1"/>
          </p:cNvSpPr>
          <p:nvPr>
            <p:ph type="body" sz="quarter" idx="10" hasCustomPrompt="1"/>
          </p:nvPr>
        </p:nvSpPr>
        <p:spPr>
          <a:xfrm>
            <a:off x="8593200" y="241200"/>
            <a:ext cx="3254400" cy="252000"/>
          </a:xfrm>
          <a:prstGeom prst="rect">
            <a:avLst/>
          </a:prstGeom>
        </p:spPr>
        <p:txBody>
          <a:bodyPr anchor="ctr" anchorCtr="0">
            <a:noAutofit/>
          </a:bodyPr>
          <a:lstStyle>
            <a:lvl1pPr marL="0" marR="0" indent="0" algn="r" defTabSz="685800" rtl="0" eaLnBrk="1" fontAlgn="auto" latinLnBrk="0" hangingPunct="1">
              <a:lnSpc>
                <a:spcPct val="100000"/>
              </a:lnSpc>
              <a:spcBef>
                <a:spcPts val="750"/>
              </a:spcBef>
              <a:spcAft>
                <a:spcPts val="0"/>
              </a:spcAft>
              <a:buClrTx/>
              <a:buSzTx/>
              <a:buFont typeface="Arial" panose="020B0604020202020204" pitchFamily="34" charset="0"/>
              <a:buNone/>
              <a:tabLst/>
              <a:defRPr sz="800">
                <a:solidFill>
                  <a:schemeClr val="bg1"/>
                </a:solidFill>
                <a:latin typeface="+mj-lt"/>
              </a:defRPr>
            </a:lvl1pPr>
            <a:lvl2pPr marL="342900" indent="0">
              <a:buNone/>
              <a:defRPr sz="1100"/>
            </a:lvl2pPr>
            <a:lvl4pPr marL="1028700" indent="0">
              <a:buNone/>
              <a:defRPr sz="1100"/>
            </a:lvl4pPr>
            <a:lvl5pPr marL="1371600" indent="0">
              <a:buNone/>
              <a:defRPr sz="1100"/>
            </a:lvl5pPr>
          </a:lstStyle>
          <a:p>
            <a:pPr marL="0" marR="0" lvl="0" indent="0" algn="r"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kumimoji="1" lang="en-US" altLang="ja-JP"/>
              <a:t>Panasonic Industry Co., Ltd. (4/1/2022~)  1/10/2021</a:t>
            </a:r>
            <a:endParaRPr kumimoji="1" lang="ja-JP" altLang="en-US"/>
          </a:p>
        </p:txBody>
      </p:sp>
      <p:sp>
        <p:nvSpPr>
          <p:cNvPr id="12" name="スライド番号プレースホルダー 5">
            <a:extLst>
              <a:ext uri="{FF2B5EF4-FFF2-40B4-BE49-F238E27FC236}">
                <a16:creationId xmlns:a16="http://schemas.microsoft.com/office/drawing/2014/main" id="{E7817C49-1BDD-48F5-8466-FBC25189586B}"/>
              </a:ext>
            </a:extLst>
          </p:cNvPr>
          <p:cNvSpPr>
            <a:spLocks noGrp="1"/>
          </p:cNvSpPr>
          <p:nvPr>
            <p:ph type="sldNum" sz="quarter" idx="4"/>
          </p:nvPr>
        </p:nvSpPr>
        <p:spPr>
          <a:xfrm>
            <a:off x="11383825" y="6398972"/>
            <a:ext cx="463460" cy="365125"/>
          </a:xfrm>
          <a:prstGeom prst="rect">
            <a:avLst/>
          </a:prstGeom>
        </p:spPr>
        <p:txBody>
          <a:bodyPr anchor="ctr" anchorCtr="0"/>
          <a:lstStyle>
            <a:lvl1pPr algn="r">
              <a:defRPr sz="1200" b="1" baseline="0">
                <a:solidFill>
                  <a:schemeClr val="tx1"/>
                </a:solidFill>
                <a:latin typeface="Arial" panose="020B0604020202020204" pitchFamily="34" charset="0"/>
                <a:cs typeface="Arial" panose="020B0604020202020204" pitchFamily="34" charset="0"/>
              </a:defRPr>
            </a:lvl1pPr>
          </a:lstStyle>
          <a:p>
            <a:fld id="{7E8C0EC9-765F-DF42-9503-71A4080F9871}" type="slidenum">
              <a:rPr lang="en-US" altLang="ja-JP" smtClean="0"/>
              <a:pPr/>
              <a:t>‹#›</a:t>
            </a:fld>
            <a:endParaRPr lang="en-US" altLang="ja-JP"/>
          </a:p>
        </p:txBody>
      </p:sp>
    </p:spTree>
    <p:extLst>
      <p:ext uri="{BB962C8B-B14F-4D97-AF65-F5344CB8AC3E}">
        <p14:creationId xmlns:p14="http://schemas.microsoft.com/office/powerpoint/2010/main" val="2088355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A9257-614B-9E4A-CD4F-D5D1EA18E4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19659-3CF4-638E-EF14-06FF54986C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32BAFA-D44B-2CEA-B1E0-FFF2D20EBF14}"/>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A196F75D-6B7D-7FD4-1496-817CAEEC1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9A985-A5D3-D67B-7939-AB4DD95D3638}"/>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406678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CB01-FAA2-AD54-4ED2-0852764191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DC87FE-EC5C-3355-B4E2-D472EFCA0C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6D8528-6F9E-88AA-F7DD-4A33B7AA52E7}"/>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E54EFDB8-3E1F-076F-325C-4DF254350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8FE59-DE92-84D7-D2AE-98D79A780D87}"/>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3565793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83F1-5B32-7CAE-3D03-BBCFEE1BA7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D5516E-5B48-08FD-A452-C470AAD6D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3ACF4-E4FC-CFE3-F1F7-EE8ED8D886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B4355A-F43C-6584-A0E7-EB402AB50EE0}"/>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6" name="Footer Placeholder 5">
            <a:extLst>
              <a:ext uri="{FF2B5EF4-FFF2-40B4-BE49-F238E27FC236}">
                <a16:creationId xmlns:a16="http://schemas.microsoft.com/office/drawing/2014/main" id="{36F2BB3D-5B5E-1AF9-28B8-CDB13CB37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DA6C44-ED8A-4BF9-853E-C8EAEAE05ED2}"/>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972530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1C29-E8D8-2B5B-056E-1F0C0E77E7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87630-90D7-54B8-E9FD-B1DAD7CF2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769E87-0E7A-E3D5-BC09-449DDC2B38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037BC9-E3BB-2D7C-FDC1-916DD2CA06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280A-794C-2C01-2857-A02B0D9F2B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2929E-6E88-56F1-5317-403D7827D044}"/>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8" name="Footer Placeholder 7">
            <a:extLst>
              <a:ext uri="{FF2B5EF4-FFF2-40B4-BE49-F238E27FC236}">
                <a16:creationId xmlns:a16="http://schemas.microsoft.com/office/drawing/2014/main" id="{BDB594F2-CCA4-2002-D485-E5F15044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3D1255-A555-9031-51B5-331CE78D2BA5}"/>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2848241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2E76-1732-4F88-E0D6-F181E6EAA0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2C3557-094B-7A9E-B26A-154FC9926889}"/>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4" name="Footer Placeholder 3">
            <a:extLst>
              <a:ext uri="{FF2B5EF4-FFF2-40B4-BE49-F238E27FC236}">
                <a16:creationId xmlns:a16="http://schemas.microsoft.com/office/drawing/2014/main" id="{0F8B601A-40D6-4A44-8644-F59B1FE5A6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EFE92-3F9F-2991-0A08-5963D88A8FF2}"/>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3871396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3B1A62-FC01-7541-2CA2-67AA65AADE1D}"/>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3" name="Footer Placeholder 2">
            <a:extLst>
              <a:ext uri="{FF2B5EF4-FFF2-40B4-BE49-F238E27FC236}">
                <a16:creationId xmlns:a16="http://schemas.microsoft.com/office/drawing/2014/main" id="{DE9E020E-7137-871C-7504-EB45093545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C654E-88C1-CF67-35EA-2B3F4851EC2E}"/>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75265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BED7-987D-F0EB-094D-6FF4D36F4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02EA20-CB7D-61E3-FB5F-010EDB55BA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651BC-2142-BC6F-FC51-59575842F9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77DD1-CF5E-5592-677C-6370A4BF22BB}"/>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6" name="Footer Placeholder 5">
            <a:extLst>
              <a:ext uri="{FF2B5EF4-FFF2-40B4-BE49-F238E27FC236}">
                <a16:creationId xmlns:a16="http://schemas.microsoft.com/office/drawing/2014/main" id="{8049D278-72A4-18FE-423F-9B207DF71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EBBCA-230A-D408-52D9-7DFCAFABCBD7}"/>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49460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078B2-DF98-0788-62DB-8D012DC1C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335616-40CC-1DE4-4953-C4FA190934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34BBB9-2894-D0F8-AF52-F8D01D7C5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62CA81-C7C3-6FFE-819F-701FF216052D}"/>
              </a:ext>
            </a:extLst>
          </p:cNvPr>
          <p:cNvSpPr>
            <a:spLocks noGrp="1"/>
          </p:cNvSpPr>
          <p:nvPr>
            <p:ph type="dt" sz="half" idx="10"/>
          </p:nvPr>
        </p:nvSpPr>
        <p:spPr/>
        <p:txBody>
          <a:bodyPr/>
          <a:lstStyle/>
          <a:p>
            <a:fld id="{C170B244-2FC2-47E9-8EB6-01DBB50C147A}" type="datetimeFigureOut">
              <a:rPr lang="en-US" smtClean="0"/>
              <a:t>7/11/2025</a:t>
            </a:fld>
            <a:endParaRPr lang="en-US"/>
          </a:p>
        </p:txBody>
      </p:sp>
      <p:sp>
        <p:nvSpPr>
          <p:cNvPr id="6" name="Footer Placeholder 5">
            <a:extLst>
              <a:ext uri="{FF2B5EF4-FFF2-40B4-BE49-F238E27FC236}">
                <a16:creationId xmlns:a16="http://schemas.microsoft.com/office/drawing/2014/main" id="{0C6B34AE-612B-3AC7-A0F2-1A61141B0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AFFB7-2E02-B87A-4880-35E110E99ADE}"/>
              </a:ext>
            </a:extLst>
          </p:cNvPr>
          <p:cNvSpPr>
            <a:spLocks noGrp="1"/>
          </p:cNvSpPr>
          <p:nvPr>
            <p:ph type="sldNum" sz="quarter" idx="12"/>
          </p:nvPr>
        </p:nvSpPr>
        <p:spPr/>
        <p:txBody>
          <a:bodyPr/>
          <a:lstStyle/>
          <a:p>
            <a:fld id="{01A41768-7AB4-431B-8284-C49AAD52828E}" type="slidenum">
              <a:rPr lang="en-US" smtClean="0"/>
              <a:t>‹#›</a:t>
            </a:fld>
            <a:endParaRPr lang="en-US"/>
          </a:p>
        </p:txBody>
      </p:sp>
    </p:spTree>
    <p:extLst>
      <p:ext uri="{BB962C8B-B14F-4D97-AF65-F5344CB8AC3E}">
        <p14:creationId xmlns:p14="http://schemas.microsoft.com/office/powerpoint/2010/main" val="4044178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E0B28-A5B9-08BB-CCE1-F042D7EDF0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7B960-7960-3385-1657-11FCA734E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789C6-7681-84E6-C9FD-C1DEDD65C7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70B244-2FC2-47E9-8EB6-01DBB50C147A}" type="datetimeFigureOut">
              <a:rPr lang="en-US" smtClean="0"/>
              <a:t>7/11/2025</a:t>
            </a:fld>
            <a:endParaRPr lang="en-US"/>
          </a:p>
        </p:txBody>
      </p:sp>
      <p:sp>
        <p:nvSpPr>
          <p:cNvPr id="5" name="Footer Placeholder 4">
            <a:extLst>
              <a:ext uri="{FF2B5EF4-FFF2-40B4-BE49-F238E27FC236}">
                <a16:creationId xmlns:a16="http://schemas.microsoft.com/office/drawing/2014/main" id="{30F02EC2-3516-1744-98B7-F748FC6EA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DCF8CA-B4BD-C867-37B1-A9FE5C2D9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A41768-7AB4-431B-8284-C49AAD52828E}" type="slidenum">
              <a:rPr lang="en-US" smtClean="0"/>
              <a:t>‹#›</a:t>
            </a:fld>
            <a:endParaRPr lang="en-US"/>
          </a:p>
        </p:txBody>
      </p:sp>
    </p:spTree>
    <p:extLst>
      <p:ext uri="{BB962C8B-B14F-4D97-AF65-F5344CB8AC3E}">
        <p14:creationId xmlns:p14="http://schemas.microsoft.com/office/powerpoint/2010/main" val="2101848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1.png"/><Relationship Id="rId26" Type="http://schemas.openxmlformats.org/officeDocument/2006/relationships/image" Target="../media/image27.png"/><Relationship Id="rId3" Type="http://schemas.openxmlformats.org/officeDocument/2006/relationships/image" Target="../media/image12.jpeg"/><Relationship Id="rId21" Type="http://schemas.microsoft.com/office/2007/relationships/hdphoto" Target="../media/hdphoto8.wdp"/><Relationship Id="rId34" Type="http://schemas.openxmlformats.org/officeDocument/2006/relationships/image" Target="../media/image33.png"/><Relationship Id="rId7" Type="http://schemas.microsoft.com/office/2007/relationships/hdphoto" Target="../media/hdphoto2.wdp"/><Relationship Id="rId12" Type="http://schemas.microsoft.com/office/2007/relationships/hdphoto" Target="../media/hdphoto4.wdp"/><Relationship Id="rId17" Type="http://schemas.microsoft.com/office/2007/relationships/hdphoto" Target="../media/hdphoto6.wdp"/><Relationship Id="rId25" Type="http://schemas.openxmlformats.org/officeDocument/2006/relationships/image" Target="../media/image26.jpeg"/><Relationship Id="rId33"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29.png"/><Relationship Id="rId1" Type="http://schemas.openxmlformats.org/officeDocument/2006/relationships/slideLayout" Target="../slideLayouts/slideLayout14.xml"/><Relationship Id="rId6" Type="http://schemas.openxmlformats.org/officeDocument/2006/relationships/image" Target="../media/image14.png"/><Relationship Id="rId11" Type="http://schemas.openxmlformats.org/officeDocument/2006/relationships/image" Target="../media/image17.png"/><Relationship Id="rId24" Type="http://schemas.openxmlformats.org/officeDocument/2006/relationships/image" Target="../media/image25.png"/><Relationship Id="rId32" Type="http://schemas.openxmlformats.org/officeDocument/2006/relationships/image" Target="../media/image31.jpeg"/><Relationship Id="rId5" Type="http://schemas.microsoft.com/office/2007/relationships/hdphoto" Target="../media/hdphoto1.wdp"/><Relationship Id="rId15" Type="http://schemas.microsoft.com/office/2007/relationships/hdphoto" Target="../media/hdphoto5.wdp"/><Relationship Id="rId23" Type="http://schemas.openxmlformats.org/officeDocument/2006/relationships/image" Target="../media/image24.png"/><Relationship Id="rId28" Type="http://schemas.openxmlformats.org/officeDocument/2006/relationships/image" Target="../media/image28.png"/><Relationship Id="rId10" Type="http://schemas.microsoft.com/office/2007/relationships/hdphoto" Target="../media/hdphoto3.wdp"/><Relationship Id="rId19" Type="http://schemas.microsoft.com/office/2007/relationships/hdphoto" Target="../media/hdphoto7.wdp"/><Relationship Id="rId31" Type="http://schemas.microsoft.com/office/2007/relationships/hdphoto" Target="../media/hdphoto10.wdp"/><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image" Target="../media/image19.png"/><Relationship Id="rId22" Type="http://schemas.openxmlformats.org/officeDocument/2006/relationships/image" Target="../media/image23.png"/><Relationship Id="rId27" Type="http://schemas.microsoft.com/office/2007/relationships/hdphoto" Target="../media/hdphoto9.wdp"/><Relationship Id="rId30" Type="http://schemas.openxmlformats.org/officeDocument/2006/relationships/image" Target="../media/image30.png"/><Relationship Id="rId35" Type="http://schemas.openxmlformats.org/officeDocument/2006/relationships/image" Target="../media/image34.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7.xml"/><Relationship Id="rId16"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F5FC85B-98E7-47AB-8839-169DFA9E97F2}"/>
              </a:ext>
            </a:extLst>
          </p:cNvPr>
          <p:cNvSpPr>
            <a:spLocks noGrp="1"/>
          </p:cNvSpPr>
          <p:nvPr>
            <p:ph type="body" sz="quarter" idx="12"/>
          </p:nvPr>
        </p:nvSpPr>
        <p:spPr>
          <a:xfrm>
            <a:off x="320400" y="4629529"/>
            <a:ext cx="4826729" cy="305960"/>
          </a:xfrm>
        </p:spPr>
        <p:txBody>
          <a:bodyPr/>
          <a:lstStyle/>
          <a:p>
            <a:r>
              <a:rPr lang="en-US" dirty="0"/>
              <a:t>PT. Panasonic Industrial Devices </a:t>
            </a:r>
            <a:r>
              <a:rPr lang="en-US" dirty="0" err="1"/>
              <a:t>Batam</a:t>
            </a:r>
            <a:endParaRPr lang="en-US" dirty="0"/>
          </a:p>
        </p:txBody>
      </p:sp>
      <p:sp>
        <p:nvSpPr>
          <p:cNvPr id="6" name="Text Placeholder 5">
            <a:extLst>
              <a:ext uri="{FF2B5EF4-FFF2-40B4-BE49-F238E27FC236}">
                <a16:creationId xmlns:a16="http://schemas.microsoft.com/office/drawing/2014/main" id="{56DA61A2-7E68-4535-A510-E119CB188CC3}"/>
              </a:ext>
            </a:extLst>
          </p:cNvPr>
          <p:cNvSpPr>
            <a:spLocks noGrp="1"/>
          </p:cNvSpPr>
          <p:nvPr>
            <p:ph type="body" sz="quarter" idx="13"/>
          </p:nvPr>
        </p:nvSpPr>
        <p:spPr>
          <a:xfrm>
            <a:off x="320624" y="4967419"/>
            <a:ext cx="4826729" cy="305960"/>
          </a:xfrm>
        </p:spPr>
        <p:txBody>
          <a:bodyPr/>
          <a:lstStyle/>
          <a:p>
            <a:r>
              <a:rPr lang="en-US" dirty="0"/>
              <a:t>Smart Factory-MO Department</a:t>
            </a:r>
          </a:p>
        </p:txBody>
      </p:sp>
      <p:sp>
        <p:nvSpPr>
          <p:cNvPr id="7" name="Text Placeholder 6">
            <a:extLst>
              <a:ext uri="{FF2B5EF4-FFF2-40B4-BE49-F238E27FC236}">
                <a16:creationId xmlns:a16="http://schemas.microsoft.com/office/drawing/2014/main" id="{660E6EE5-E979-4CFB-97ED-199E28E991B0}"/>
              </a:ext>
            </a:extLst>
          </p:cNvPr>
          <p:cNvSpPr>
            <a:spLocks noGrp="1"/>
          </p:cNvSpPr>
          <p:nvPr>
            <p:ph type="body" sz="quarter" idx="14"/>
          </p:nvPr>
        </p:nvSpPr>
        <p:spPr>
          <a:xfrm>
            <a:off x="320400" y="3798000"/>
            <a:ext cx="2743200" cy="363600"/>
          </a:xfrm>
        </p:spPr>
        <p:txBody>
          <a:bodyPr/>
          <a:lstStyle/>
          <a:p>
            <a:r>
              <a:rPr lang="en-US" dirty="0"/>
              <a:t>Jul, 2024</a:t>
            </a:r>
          </a:p>
        </p:txBody>
      </p:sp>
      <p:sp>
        <p:nvSpPr>
          <p:cNvPr id="10" name="Title 9">
            <a:extLst>
              <a:ext uri="{FF2B5EF4-FFF2-40B4-BE49-F238E27FC236}">
                <a16:creationId xmlns:a16="http://schemas.microsoft.com/office/drawing/2014/main" id="{7D3397A2-FEAC-C737-9B64-7DB56C907688}"/>
              </a:ext>
            </a:extLst>
          </p:cNvPr>
          <p:cNvSpPr>
            <a:spLocks noGrp="1"/>
          </p:cNvSpPr>
          <p:nvPr>
            <p:ph type="ctrTitle"/>
          </p:nvPr>
        </p:nvSpPr>
        <p:spPr>
          <a:xfrm>
            <a:off x="176021" y="245229"/>
            <a:ext cx="5438222" cy="1039964"/>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kumimoji="1" lang="en-US" altLang="ja-JP" sz="3200" dirty="0"/>
              <a:t>IOT ENERGY </a:t>
            </a:r>
            <a:r>
              <a:rPr kumimoji="1" lang="en-US" altLang="ja-JP" dirty="0"/>
              <a:t> </a:t>
            </a:r>
            <a:r>
              <a:rPr kumimoji="1" lang="en-US" altLang="ja-JP" sz="3200" dirty="0"/>
              <a:t>TRAINING</a:t>
            </a:r>
            <a:endParaRPr lang="en-US" dirty="0"/>
          </a:p>
        </p:txBody>
      </p:sp>
      <p:pic>
        <p:nvPicPr>
          <p:cNvPr id="4098" name="Picture 2" descr="Application of IoT in Energy Management - IoTEDU">
            <a:extLst>
              <a:ext uri="{FF2B5EF4-FFF2-40B4-BE49-F238E27FC236}">
                <a16:creationId xmlns:a16="http://schemas.microsoft.com/office/drawing/2014/main" id="{3A6C1000-D2EE-F045-A716-219114CD7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00" y="1374661"/>
            <a:ext cx="5226518" cy="3046692"/>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719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A486EDC-4CC5-E991-8748-2B829DFE2341}"/>
              </a:ext>
            </a:extLst>
          </p:cNvPr>
          <p:cNvSpPr/>
          <p:nvPr/>
        </p:nvSpPr>
        <p:spPr>
          <a:xfrm>
            <a:off x="1656645" y="1733948"/>
            <a:ext cx="8760007" cy="4426258"/>
          </a:xfrm>
          <a:prstGeom prst="roundRect">
            <a:avLst/>
          </a:prstGeom>
          <a:solidFill>
            <a:schemeClr val="bg1"/>
          </a:solidFill>
          <a:ln w="25400">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3" name="タイトル 2"/>
          <p:cNvSpPr>
            <a:spLocks noGrp="1"/>
          </p:cNvSpPr>
          <p:nvPr>
            <p:ph type="title"/>
          </p:nvPr>
        </p:nvSpPr>
        <p:spPr>
          <a:xfrm>
            <a:off x="13971" y="181870"/>
            <a:ext cx="10944000" cy="390300"/>
          </a:xfrm>
        </p:spPr>
        <p:txBody>
          <a:bodyPr/>
          <a:lstStyle/>
          <a:p>
            <a:r>
              <a:rPr kumimoji="1" lang="en-US" altLang="ja-JP" sz="2800" dirty="0" err="1"/>
              <a:t>PBL</a:t>
            </a:r>
            <a:r>
              <a:rPr kumimoji="1" lang="en-US" altLang="ja-JP" sz="2800" dirty="0"/>
              <a:t> PROJECT SCOPE &amp; OUTCOMES</a:t>
            </a:r>
            <a:endParaRPr kumimoji="1" lang="ja-JP" altLang="en-US" sz="2800" dirty="0"/>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SYSTEM FLOWCHART</a:t>
            </a:r>
          </a:p>
        </p:txBody>
      </p:sp>
      <p:sp>
        <p:nvSpPr>
          <p:cNvPr id="48" name="Flowchart: Alternate Process 47">
            <a:extLst>
              <a:ext uri="{FF2B5EF4-FFF2-40B4-BE49-F238E27FC236}">
                <a16:creationId xmlns:a16="http://schemas.microsoft.com/office/drawing/2014/main" id="{330BFC70-A7FB-3575-C9C0-2988528C1AA9}"/>
              </a:ext>
            </a:extLst>
          </p:cNvPr>
          <p:cNvSpPr/>
          <p:nvPr/>
        </p:nvSpPr>
        <p:spPr>
          <a:xfrm>
            <a:off x="8236038" y="1841864"/>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Alternate Process 48">
            <a:extLst>
              <a:ext uri="{FF2B5EF4-FFF2-40B4-BE49-F238E27FC236}">
                <a16:creationId xmlns:a16="http://schemas.microsoft.com/office/drawing/2014/main" id="{7F250D32-4948-8451-2DF8-3900253FBBDE}"/>
              </a:ext>
            </a:extLst>
          </p:cNvPr>
          <p:cNvSpPr/>
          <p:nvPr/>
        </p:nvSpPr>
        <p:spPr>
          <a:xfrm>
            <a:off x="6172803" y="1866872"/>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Alternate Process 49">
            <a:extLst>
              <a:ext uri="{FF2B5EF4-FFF2-40B4-BE49-F238E27FC236}">
                <a16:creationId xmlns:a16="http://schemas.microsoft.com/office/drawing/2014/main" id="{F93E4408-1575-4962-5B1C-6A42A8159143}"/>
              </a:ext>
            </a:extLst>
          </p:cNvPr>
          <p:cNvSpPr/>
          <p:nvPr/>
        </p:nvSpPr>
        <p:spPr>
          <a:xfrm>
            <a:off x="4107965" y="1862925"/>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Alternate Process 50">
            <a:extLst>
              <a:ext uri="{FF2B5EF4-FFF2-40B4-BE49-F238E27FC236}">
                <a16:creationId xmlns:a16="http://schemas.microsoft.com/office/drawing/2014/main" id="{0DBD8033-CE26-CA63-BA24-0F1358719136}"/>
              </a:ext>
            </a:extLst>
          </p:cNvPr>
          <p:cNvSpPr/>
          <p:nvPr/>
        </p:nvSpPr>
        <p:spPr>
          <a:xfrm>
            <a:off x="2050590" y="1887933"/>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lowchart: Terminator 51">
            <a:extLst>
              <a:ext uri="{FF2B5EF4-FFF2-40B4-BE49-F238E27FC236}">
                <a16:creationId xmlns:a16="http://schemas.microsoft.com/office/drawing/2014/main" id="{E32482EE-FCE1-BE32-F830-F4EFA00E2382}"/>
              </a:ext>
            </a:extLst>
          </p:cNvPr>
          <p:cNvSpPr/>
          <p:nvPr/>
        </p:nvSpPr>
        <p:spPr>
          <a:xfrm>
            <a:off x="2423047" y="1989243"/>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Start</a:t>
            </a:r>
          </a:p>
        </p:txBody>
      </p:sp>
      <p:sp>
        <p:nvSpPr>
          <p:cNvPr id="54" name="Flowchart: Manual Operation 53">
            <a:extLst>
              <a:ext uri="{FF2B5EF4-FFF2-40B4-BE49-F238E27FC236}">
                <a16:creationId xmlns:a16="http://schemas.microsoft.com/office/drawing/2014/main" id="{DCBC80AF-01FD-A9D3-949F-42D97E969179}"/>
              </a:ext>
            </a:extLst>
          </p:cNvPr>
          <p:cNvSpPr/>
          <p:nvPr/>
        </p:nvSpPr>
        <p:spPr>
          <a:xfrm>
            <a:off x="2225494" y="2771982"/>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cs typeface="Times New Roman" panose="02020603050405020304" pitchFamily="18" charset="0"/>
              </a:rPr>
              <a:t>Scan badge</a:t>
            </a:r>
          </a:p>
        </p:txBody>
      </p:sp>
      <p:sp>
        <p:nvSpPr>
          <p:cNvPr id="55" name="Flowchart: Terminator 54">
            <a:extLst>
              <a:ext uri="{FF2B5EF4-FFF2-40B4-BE49-F238E27FC236}">
                <a16:creationId xmlns:a16="http://schemas.microsoft.com/office/drawing/2014/main" id="{A214FF1B-0F1C-4618-3F24-5DCCF688C83A}"/>
              </a:ext>
            </a:extLst>
          </p:cNvPr>
          <p:cNvSpPr/>
          <p:nvPr/>
        </p:nvSpPr>
        <p:spPr>
          <a:xfrm>
            <a:off x="4477716" y="2742147"/>
            <a:ext cx="1072811" cy="444743"/>
          </a:xfrm>
          <a:prstGeom prst="flowChartTerminator">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Rooftop close</a:t>
            </a:r>
          </a:p>
        </p:txBody>
      </p:sp>
      <p:sp>
        <p:nvSpPr>
          <p:cNvPr id="56" name="Flowchart: Manual Operation 55">
            <a:extLst>
              <a:ext uri="{FF2B5EF4-FFF2-40B4-BE49-F238E27FC236}">
                <a16:creationId xmlns:a16="http://schemas.microsoft.com/office/drawing/2014/main" id="{2C90B6EA-71EA-E6F3-7136-1EDD322B9AA8}"/>
              </a:ext>
            </a:extLst>
          </p:cNvPr>
          <p:cNvSpPr/>
          <p:nvPr/>
        </p:nvSpPr>
        <p:spPr>
          <a:xfrm>
            <a:off x="6306544" y="2766646"/>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cs typeface="Times New Roman" panose="02020603050405020304" pitchFamily="18" charset="0"/>
              </a:rPr>
              <a:t>Choose toy button</a:t>
            </a:r>
          </a:p>
        </p:txBody>
      </p:sp>
      <p:sp>
        <p:nvSpPr>
          <p:cNvPr id="57" name="Flowchart: Alternate Process 56">
            <a:extLst>
              <a:ext uri="{FF2B5EF4-FFF2-40B4-BE49-F238E27FC236}">
                <a16:creationId xmlns:a16="http://schemas.microsoft.com/office/drawing/2014/main" id="{1E6B5735-A108-03FB-B64B-8B7FE540D84C}"/>
              </a:ext>
            </a:extLst>
          </p:cNvPr>
          <p:cNvSpPr/>
          <p:nvPr/>
        </p:nvSpPr>
        <p:spPr>
          <a:xfrm>
            <a:off x="8316932" y="2754878"/>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Toy moved to specified direction</a:t>
            </a:r>
          </a:p>
        </p:txBody>
      </p:sp>
      <p:sp>
        <p:nvSpPr>
          <p:cNvPr id="58" name="Flowchart: Alternate Process 57">
            <a:extLst>
              <a:ext uri="{FF2B5EF4-FFF2-40B4-BE49-F238E27FC236}">
                <a16:creationId xmlns:a16="http://schemas.microsoft.com/office/drawing/2014/main" id="{EF20B6ED-D70A-37A6-A361-B29F8E815A1C}"/>
              </a:ext>
            </a:extLst>
          </p:cNvPr>
          <p:cNvSpPr/>
          <p:nvPr/>
        </p:nvSpPr>
        <p:spPr>
          <a:xfrm>
            <a:off x="8299139" y="3638149"/>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Motion sensor detect movement</a:t>
            </a:r>
          </a:p>
        </p:txBody>
      </p:sp>
      <p:sp>
        <p:nvSpPr>
          <p:cNvPr id="60" name="Flowchart: Alternate Process 59">
            <a:extLst>
              <a:ext uri="{FF2B5EF4-FFF2-40B4-BE49-F238E27FC236}">
                <a16:creationId xmlns:a16="http://schemas.microsoft.com/office/drawing/2014/main" id="{13FAFA23-9CBB-9EDE-A37D-E5DC4958A35A}"/>
              </a:ext>
            </a:extLst>
          </p:cNvPr>
          <p:cNvSpPr/>
          <p:nvPr/>
        </p:nvSpPr>
        <p:spPr>
          <a:xfrm>
            <a:off x="4171695" y="3999499"/>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Motion sensor send a signal to Microcontroller</a:t>
            </a:r>
          </a:p>
        </p:txBody>
      </p:sp>
      <p:sp>
        <p:nvSpPr>
          <p:cNvPr id="61" name="Flowchart: Alternate Process 60">
            <a:extLst>
              <a:ext uri="{FF2B5EF4-FFF2-40B4-BE49-F238E27FC236}">
                <a16:creationId xmlns:a16="http://schemas.microsoft.com/office/drawing/2014/main" id="{AB99E6A6-99F8-E539-3CF7-F923F1777495}"/>
              </a:ext>
            </a:extLst>
          </p:cNvPr>
          <p:cNvSpPr/>
          <p:nvPr/>
        </p:nvSpPr>
        <p:spPr>
          <a:xfrm>
            <a:off x="6237285" y="3313154"/>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Temperature sensor scanning area</a:t>
            </a:r>
          </a:p>
        </p:txBody>
      </p:sp>
      <p:sp>
        <p:nvSpPr>
          <p:cNvPr id="62" name="Flowchart: Alternate Process 61">
            <a:extLst>
              <a:ext uri="{FF2B5EF4-FFF2-40B4-BE49-F238E27FC236}">
                <a16:creationId xmlns:a16="http://schemas.microsoft.com/office/drawing/2014/main" id="{A3EC3468-9D31-0C70-CBE6-EC38C54CF133}"/>
              </a:ext>
            </a:extLst>
          </p:cNvPr>
          <p:cNvSpPr/>
          <p:nvPr/>
        </p:nvSpPr>
        <p:spPr>
          <a:xfrm>
            <a:off x="4172498" y="3313153"/>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Temperature sensor send a signal to Microcontroller</a:t>
            </a:r>
          </a:p>
        </p:txBody>
      </p:sp>
      <p:sp>
        <p:nvSpPr>
          <p:cNvPr id="64" name="Flowchart: Alternate Process 63">
            <a:extLst>
              <a:ext uri="{FF2B5EF4-FFF2-40B4-BE49-F238E27FC236}">
                <a16:creationId xmlns:a16="http://schemas.microsoft.com/office/drawing/2014/main" id="{F98834D7-A834-FFCB-61D5-A69A9562E805}"/>
              </a:ext>
            </a:extLst>
          </p:cNvPr>
          <p:cNvSpPr/>
          <p:nvPr/>
        </p:nvSpPr>
        <p:spPr>
          <a:xfrm>
            <a:off x="2107660" y="3700350"/>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Microcontroller configurate data from the sensor</a:t>
            </a:r>
          </a:p>
        </p:txBody>
      </p:sp>
      <p:sp>
        <p:nvSpPr>
          <p:cNvPr id="65" name="Flowchart: Alternate Process 64">
            <a:extLst>
              <a:ext uri="{FF2B5EF4-FFF2-40B4-BE49-F238E27FC236}">
                <a16:creationId xmlns:a16="http://schemas.microsoft.com/office/drawing/2014/main" id="{6E4A391F-C292-9E97-DB8D-A44B504467F1}"/>
              </a:ext>
            </a:extLst>
          </p:cNvPr>
          <p:cNvSpPr/>
          <p:nvPr/>
        </p:nvSpPr>
        <p:spPr>
          <a:xfrm>
            <a:off x="2116531" y="4642827"/>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Microcontroller send a signal to AC</a:t>
            </a:r>
          </a:p>
        </p:txBody>
      </p:sp>
      <p:sp>
        <p:nvSpPr>
          <p:cNvPr id="66" name="Flowchart: Alternate Process 65">
            <a:extLst>
              <a:ext uri="{FF2B5EF4-FFF2-40B4-BE49-F238E27FC236}">
                <a16:creationId xmlns:a16="http://schemas.microsoft.com/office/drawing/2014/main" id="{B680E8A6-7FC2-50CB-DAF1-F39243C0B560}"/>
              </a:ext>
            </a:extLst>
          </p:cNvPr>
          <p:cNvSpPr/>
          <p:nvPr/>
        </p:nvSpPr>
        <p:spPr>
          <a:xfrm>
            <a:off x="4172498" y="4640485"/>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AC on</a:t>
            </a:r>
          </a:p>
        </p:txBody>
      </p:sp>
      <p:sp>
        <p:nvSpPr>
          <p:cNvPr id="69" name="Flowchart: Terminator 68">
            <a:extLst>
              <a:ext uri="{FF2B5EF4-FFF2-40B4-BE49-F238E27FC236}">
                <a16:creationId xmlns:a16="http://schemas.microsoft.com/office/drawing/2014/main" id="{44CC1F8D-C1BF-07B1-6C3C-0F273A791CCA}"/>
              </a:ext>
            </a:extLst>
          </p:cNvPr>
          <p:cNvSpPr/>
          <p:nvPr/>
        </p:nvSpPr>
        <p:spPr>
          <a:xfrm>
            <a:off x="6501362" y="5535292"/>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Finish</a:t>
            </a:r>
          </a:p>
        </p:txBody>
      </p:sp>
      <p:cxnSp>
        <p:nvCxnSpPr>
          <p:cNvPr id="70" name="Connector: Curved 69">
            <a:extLst>
              <a:ext uri="{FF2B5EF4-FFF2-40B4-BE49-F238E27FC236}">
                <a16:creationId xmlns:a16="http://schemas.microsoft.com/office/drawing/2014/main" id="{5A9EE389-6AB1-7696-D3A9-B3940CF9AC31}"/>
              </a:ext>
            </a:extLst>
          </p:cNvPr>
          <p:cNvCxnSpPr>
            <a:cxnSpLocks/>
            <a:stCxn id="58" idx="1"/>
            <a:endCxn id="61" idx="3"/>
          </p:cNvCxnSpPr>
          <p:nvPr/>
        </p:nvCxnSpPr>
        <p:spPr>
          <a:xfrm rot="10800000">
            <a:off x="7922137" y="3553750"/>
            <a:ext cx="377002" cy="324995"/>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1" name="Connector: Curved 70">
            <a:extLst>
              <a:ext uri="{FF2B5EF4-FFF2-40B4-BE49-F238E27FC236}">
                <a16:creationId xmlns:a16="http://schemas.microsoft.com/office/drawing/2014/main" id="{A03C9627-3B6A-73D6-9A90-C5242E045957}"/>
              </a:ext>
            </a:extLst>
          </p:cNvPr>
          <p:cNvCxnSpPr>
            <a:cxnSpLocks/>
            <a:stCxn id="58" idx="1"/>
            <a:endCxn id="60" idx="3"/>
          </p:cNvCxnSpPr>
          <p:nvPr/>
        </p:nvCxnSpPr>
        <p:spPr>
          <a:xfrm rot="10800000" flipV="1">
            <a:off x="5856547" y="3878744"/>
            <a:ext cx="2442592" cy="361350"/>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2" name="Connector: Curved 71">
            <a:extLst>
              <a:ext uri="{FF2B5EF4-FFF2-40B4-BE49-F238E27FC236}">
                <a16:creationId xmlns:a16="http://schemas.microsoft.com/office/drawing/2014/main" id="{30888E00-99B3-9A83-9EFE-4F4EA1138E40}"/>
              </a:ext>
            </a:extLst>
          </p:cNvPr>
          <p:cNvCxnSpPr>
            <a:cxnSpLocks/>
            <a:stCxn id="62" idx="1"/>
            <a:endCxn id="64" idx="3"/>
          </p:cNvCxnSpPr>
          <p:nvPr/>
        </p:nvCxnSpPr>
        <p:spPr>
          <a:xfrm rot="10800000" flipV="1">
            <a:off x="3792512" y="3553747"/>
            <a:ext cx="379986" cy="387197"/>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3" name="Connector: Curved 72">
            <a:extLst>
              <a:ext uri="{FF2B5EF4-FFF2-40B4-BE49-F238E27FC236}">
                <a16:creationId xmlns:a16="http://schemas.microsoft.com/office/drawing/2014/main" id="{88BFAED6-C29A-E376-57A7-0C6B6B97B339}"/>
              </a:ext>
            </a:extLst>
          </p:cNvPr>
          <p:cNvCxnSpPr>
            <a:cxnSpLocks/>
            <a:stCxn id="60" idx="1"/>
            <a:endCxn id="64" idx="3"/>
          </p:cNvCxnSpPr>
          <p:nvPr/>
        </p:nvCxnSpPr>
        <p:spPr>
          <a:xfrm rot="10800000">
            <a:off x="3792513" y="3940946"/>
            <a:ext cx="379183" cy="299149"/>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32F15A0-60FE-78A8-C6CB-F253AE194EFF}"/>
              </a:ext>
            </a:extLst>
          </p:cNvPr>
          <p:cNvCxnSpPr>
            <a:cxnSpLocks/>
          </p:cNvCxnSpPr>
          <p:nvPr/>
        </p:nvCxnSpPr>
        <p:spPr>
          <a:xfrm>
            <a:off x="5933456" y="2989018"/>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4685793E-C435-723D-DB32-2DFDDFC9730A}"/>
              </a:ext>
            </a:extLst>
          </p:cNvPr>
          <p:cNvCxnSpPr>
            <a:cxnSpLocks/>
          </p:cNvCxnSpPr>
          <p:nvPr/>
        </p:nvCxnSpPr>
        <p:spPr>
          <a:xfrm>
            <a:off x="8000975" y="2989017"/>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35802F7B-D5D5-F490-9D04-4DBF43BA2A2F}"/>
              </a:ext>
            </a:extLst>
          </p:cNvPr>
          <p:cNvCxnSpPr>
            <a:cxnSpLocks/>
          </p:cNvCxnSpPr>
          <p:nvPr/>
        </p:nvCxnSpPr>
        <p:spPr>
          <a:xfrm>
            <a:off x="3880625" y="4872784"/>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229D330F-49B7-9AB6-B2B5-63ED6B04244A}"/>
              </a:ext>
            </a:extLst>
          </p:cNvPr>
          <p:cNvCxnSpPr>
            <a:cxnSpLocks/>
          </p:cNvCxnSpPr>
          <p:nvPr/>
        </p:nvCxnSpPr>
        <p:spPr>
          <a:xfrm>
            <a:off x="9116070" y="3341971"/>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05257039-1ECF-EFDB-5F1C-A5B08600E1A8}"/>
              </a:ext>
            </a:extLst>
          </p:cNvPr>
          <p:cNvCxnSpPr>
            <a:cxnSpLocks/>
          </p:cNvCxnSpPr>
          <p:nvPr/>
        </p:nvCxnSpPr>
        <p:spPr>
          <a:xfrm>
            <a:off x="3870189" y="2989018"/>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787BD98-F306-4163-45FB-1D98B2DA3FAA}"/>
              </a:ext>
            </a:extLst>
          </p:cNvPr>
          <p:cNvCxnSpPr>
            <a:cxnSpLocks/>
          </p:cNvCxnSpPr>
          <p:nvPr/>
        </p:nvCxnSpPr>
        <p:spPr>
          <a:xfrm flipH="1">
            <a:off x="5899208" y="3581588"/>
            <a:ext cx="263808" cy="4640"/>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2085C042-5FE5-8D7D-756B-EB68DCB54B18}"/>
              </a:ext>
            </a:extLst>
          </p:cNvPr>
          <p:cNvCxnSpPr>
            <a:cxnSpLocks/>
          </p:cNvCxnSpPr>
          <p:nvPr/>
        </p:nvCxnSpPr>
        <p:spPr>
          <a:xfrm>
            <a:off x="2929929" y="4303105"/>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E2589A85-F532-23F7-EA73-9675807F560D}"/>
              </a:ext>
            </a:extLst>
          </p:cNvPr>
          <p:cNvCxnSpPr>
            <a:cxnSpLocks/>
          </p:cNvCxnSpPr>
          <p:nvPr/>
        </p:nvCxnSpPr>
        <p:spPr>
          <a:xfrm>
            <a:off x="7020606" y="5292558"/>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03EEBBAA-4B6B-D418-5292-C35AEEF53565}"/>
              </a:ext>
            </a:extLst>
          </p:cNvPr>
          <p:cNvSpPr txBox="1"/>
          <p:nvPr/>
        </p:nvSpPr>
        <p:spPr>
          <a:xfrm>
            <a:off x="4644806" y="1364616"/>
            <a:ext cx="2823411" cy="369332"/>
          </a:xfrm>
          <a:prstGeom prst="rect">
            <a:avLst/>
          </a:prstGeom>
          <a:noFill/>
        </p:spPr>
        <p:txBody>
          <a:bodyPr wrap="square" rtlCol="0">
            <a:spAutoFit/>
          </a:bodyPr>
          <a:lstStyle/>
          <a:p>
            <a:pPr algn="ctr"/>
            <a:r>
              <a:rPr lang="en-US" b="1" dirty="0">
                <a:latin typeface="Aptos ExtraBold" panose="020F0502020204030204" pitchFamily="34" charset="0"/>
              </a:rPr>
              <a:t>AC MODULE</a:t>
            </a:r>
          </a:p>
        </p:txBody>
      </p:sp>
      <p:cxnSp>
        <p:nvCxnSpPr>
          <p:cNvPr id="6" name="Straight Arrow Connector 5">
            <a:extLst>
              <a:ext uri="{FF2B5EF4-FFF2-40B4-BE49-F238E27FC236}">
                <a16:creationId xmlns:a16="http://schemas.microsoft.com/office/drawing/2014/main" id="{1499A73A-D97F-8B34-1245-2B5DCD7E8810}"/>
              </a:ext>
            </a:extLst>
          </p:cNvPr>
          <p:cNvCxnSpPr>
            <a:cxnSpLocks/>
          </p:cNvCxnSpPr>
          <p:nvPr/>
        </p:nvCxnSpPr>
        <p:spPr>
          <a:xfrm>
            <a:off x="2964258" y="2500460"/>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7" name="Flowchart: Alternate Process 6">
            <a:extLst>
              <a:ext uri="{FF2B5EF4-FFF2-40B4-BE49-F238E27FC236}">
                <a16:creationId xmlns:a16="http://schemas.microsoft.com/office/drawing/2014/main" id="{5D3FFD08-01C6-5ADF-4F2D-B525066DB03D}"/>
              </a:ext>
            </a:extLst>
          </p:cNvPr>
          <p:cNvSpPr/>
          <p:nvPr/>
        </p:nvSpPr>
        <p:spPr>
          <a:xfrm>
            <a:off x="6235733" y="4519423"/>
            <a:ext cx="1684852" cy="746242"/>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Touchscreen will display the amount energy used and Co2 produced from that</a:t>
            </a:r>
          </a:p>
        </p:txBody>
      </p:sp>
      <p:cxnSp>
        <p:nvCxnSpPr>
          <p:cNvPr id="8" name="Straight Arrow Connector 7">
            <a:extLst>
              <a:ext uri="{FF2B5EF4-FFF2-40B4-BE49-F238E27FC236}">
                <a16:creationId xmlns:a16="http://schemas.microsoft.com/office/drawing/2014/main" id="{1C24D868-98B6-80F6-D93E-7C8665933EA2}"/>
              </a:ext>
            </a:extLst>
          </p:cNvPr>
          <p:cNvCxnSpPr>
            <a:cxnSpLocks/>
          </p:cNvCxnSpPr>
          <p:nvPr/>
        </p:nvCxnSpPr>
        <p:spPr>
          <a:xfrm>
            <a:off x="5942810" y="4892544"/>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489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C7A1897D-C284-152E-47F5-08C853F20F09}"/>
              </a:ext>
            </a:extLst>
          </p:cNvPr>
          <p:cNvSpPr/>
          <p:nvPr/>
        </p:nvSpPr>
        <p:spPr>
          <a:xfrm>
            <a:off x="1656645" y="1733948"/>
            <a:ext cx="8760007" cy="4426258"/>
          </a:xfrm>
          <a:prstGeom prst="roundRect">
            <a:avLst/>
          </a:prstGeom>
          <a:solidFill>
            <a:schemeClr val="bg1"/>
          </a:solidFill>
          <a:ln w="25400" cmpd="sng">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3" name="タイトル 2"/>
          <p:cNvSpPr>
            <a:spLocks noGrp="1"/>
          </p:cNvSpPr>
          <p:nvPr>
            <p:ph type="title"/>
          </p:nvPr>
        </p:nvSpPr>
        <p:spPr>
          <a:xfrm>
            <a:off x="13971" y="181870"/>
            <a:ext cx="10944000" cy="390300"/>
          </a:xfrm>
        </p:spPr>
        <p:txBody>
          <a:bodyPr/>
          <a:lstStyle/>
          <a:p>
            <a:r>
              <a:rPr kumimoji="1" lang="en-US" altLang="ja-JP" sz="2800" dirty="0" err="1"/>
              <a:t>PBL</a:t>
            </a:r>
            <a:r>
              <a:rPr kumimoji="1" lang="en-US" altLang="ja-JP" sz="2800" dirty="0"/>
              <a:t> PROJECT SCOPE &amp; OUTCOMES</a:t>
            </a:r>
            <a:endParaRPr kumimoji="1" lang="ja-JP" altLang="en-US" sz="2800" dirty="0"/>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SYSTEM FLOWCHART</a:t>
            </a:r>
          </a:p>
        </p:txBody>
      </p:sp>
      <p:sp>
        <p:nvSpPr>
          <p:cNvPr id="48" name="Flowchart: Alternate Process 47">
            <a:extLst>
              <a:ext uri="{FF2B5EF4-FFF2-40B4-BE49-F238E27FC236}">
                <a16:creationId xmlns:a16="http://schemas.microsoft.com/office/drawing/2014/main" id="{330BFC70-A7FB-3575-C9C0-2988528C1AA9}"/>
              </a:ext>
            </a:extLst>
          </p:cNvPr>
          <p:cNvSpPr/>
          <p:nvPr/>
        </p:nvSpPr>
        <p:spPr>
          <a:xfrm>
            <a:off x="8236038" y="1841864"/>
            <a:ext cx="1812315" cy="4153990"/>
          </a:xfrm>
          <a:prstGeom prst="flowChartAlternateProcess">
            <a:avLst/>
          </a:prstGeom>
          <a:solidFill>
            <a:schemeClr val="accent1">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Alternate Process 48">
            <a:extLst>
              <a:ext uri="{FF2B5EF4-FFF2-40B4-BE49-F238E27FC236}">
                <a16:creationId xmlns:a16="http://schemas.microsoft.com/office/drawing/2014/main" id="{7F250D32-4948-8451-2DF8-3900253FBBDE}"/>
              </a:ext>
            </a:extLst>
          </p:cNvPr>
          <p:cNvSpPr/>
          <p:nvPr/>
        </p:nvSpPr>
        <p:spPr>
          <a:xfrm>
            <a:off x="6172803" y="1866872"/>
            <a:ext cx="1812315" cy="4153990"/>
          </a:xfrm>
          <a:prstGeom prst="flowChartAlternateProcess">
            <a:avLst/>
          </a:prstGeom>
          <a:solidFill>
            <a:schemeClr val="accent1">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Alternate Process 49">
            <a:extLst>
              <a:ext uri="{FF2B5EF4-FFF2-40B4-BE49-F238E27FC236}">
                <a16:creationId xmlns:a16="http://schemas.microsoft.com/office/drawing/2014/main" id="{F93E4408-1575-4962-5B1C-6A42A8159143}"/>
              </a:ext>
            </a:extLst>
          </p:cNvPr>
          <p:cNvSpPr/>
          <p:nvPr/>
        </p:nvSpPr>
        <p:spPr>
          <a:xfrm>
            <a:off x="4107965" y="1862925"/>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Alternate Process 50">
            <a:extLst>
              <a:ext uri="{FF2B5EF4-FFF2-40B4-BE49-F238E27FC236}">
                <a16:creationId xmlns:a16="http://schemas.microsoft.com/office/drawing/2014/main" id="{0DBD8033-CE26-CA63-BA24-0F1358719136}"/>
              </a:ext>
            </a:extLst>
          </p:cNvPr>
          <p:cNvSpPr/>
          <p:nvPr/>
        </p:nvSpPr>
        <p:spPr>
          <a:xfrm>
            <a:off x="2050590" y="1887933"/>
            <a:ext cx="1812315" cy="4153990"/>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lowchart: Terminator 51">
            <a:extLst>
              <a:ext uri="{FF2B5EF4-FFF2-40B4-BE49-F238E27FC236}">
                <a16:creationId xmlns:a16="http://schemas.microsoft.com/office/drawing/2014/main" id="{E32482EE-FCE1-BE32-F830-F4EFA00E2382}"/>
              </a:ext>
            </a:extLst>
          </p:cNvPr>
          <p:cNvSpPr/>
          <p:nvPr/>
        </p:nvSpPr>
        <p:spPr>
          <a:xfrm>
            <a:off x="2423047" y="1989243"/>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Start</a:t>
            </a:r>
          </a:p>
        </p:txBody>
      </p:sp>
      <p:sp>
        <p:nvSpPr>
          <p:cNvPr id="54" name="Flowchart: Manual Operation 53">
            <a:extLst>
              <a:ext uri="{FF2B5EF4-FFF2-40B4-BE49-F238E27FC236}">
                <a16:creationId xmlns:a16="http://schemas.microsoft.com/office/drawing/2014/main" id="{DCBC80AF-01FD-A9D3-949F-42D97E969179}"/>
              </a:ext>
            </a:extLst>
          </p:cNvPr>
          <p:cNvSpPr/>
          <p:nvPr/>
        </p:nvSpPr>
        <p:spPr>
          <a:xfrm>
            <a:off x="2225494" y="2771982"/>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cs typeface="Times New Roman" panose="02020603050405020304" pitchFamily="18" charset="0"/>
              </a:rPr>
              <a:t>Scan badge</a:t>
            </a:r>
          </a:p>
        </p:txBody>
      </p:sp>
      <p:sp>
        <p:nvSpPr>
          <p:cNvPr id="55" name="Flowchart: Terminator 54">
            <a:extLst>
              <a:ext uri="{FF2B5EF4-FFF2-40B4-BE49-F238E27FC236}">
                <a16:creationId xmlns:a16="http://schemas.microsoft.com/office/drawing/2014/main" id="{A214FF1B-0F1C-4618-3F24-5DCCF688C83A}"/>
              </a:ext>
            </a:extLst>
          </p:cNvPr>
          <p:cNvSpPr/>
          <p:nvPr/>
        </p:nvSpPr>
        <p:spPr>
          <a:xfrm>
            <a:off x="4477716" y="2742147"/>
            <a:ext cx="1072811" cy="444743"/>
          </a:xfrm>
          <a:prstGeom prst="flowChartTerminator">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Rooftop close</a:t>
            </a:r>
          </a:p>
        </p:txBody>
      </p:sp>
      <p:sp>
        <p:nvSpPr>
          <p:cNvPr id="56" name="Flowchart: Manual Operation 55">
            <a:extLst>
              <a:ext uri="{FF2B5EF4-FFF2-40B4-BE49-F238E27FC236}">
                <a16:creationId xmlns:a16="http://schemas.microsoft.com/office/drawing/2014/main" id="{2C90B6EA-71EA-E6F3-7136-1EDD322B9AA8}"/>
              </a:ext>
            </a:extLst>
          </p:cNvPr>
          <p:cNvSpPr/>
          <p:nvPr/>
        </p:nvSpPr>
        <p:spPr>
          <a:xfrm>
            <a:off x="6306544" y="2766646"/>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cs typeface="Times New Roman" panose="02020603050405020304" pitchFamily="18" charset="0"/>
              </a:rPr>
              <a:t>Choose energy button</a:t>
            </a:r>
          </a:p>
        </p:txBody>
      </p:sp>
      <p:sp>
        <p:nvSpPr>
          <p:cNvPr id="57" name="Flowchart: Alternate Process 56">
            <a:extLst>
              <a:ext uri="{FF2B5EF4-FFF2-40B4-BE49-F238E27FC236}">
                <a16:creationId xmlns:a16="http://schemas.microsoft.com/office/drawing/2014/main" id="{1E6B5735-A108-03FB-B64B-8B7FE540D84C}"/>
              </a:ext>
            </a:extLst>
          </p:cNvPr>
          <p:cNvSpPr/>
          <p:nvPr/>
        </p:nvSpPr>
        <p:spPr>
          <a:xfrm>
            <a:off x="8316932" y="2754878"/>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Relay open the current</a:t>
            </a:r>
          </a:p>
        </p:txBody>
      </p:sp>
      <p:sp>
        <p:nvSpPr>
          <p:cNvPr id="58" name="Flowchart: Alternate Process 57">
            <a:extLst>
              <a:ext uri="{FF2B5EF4-FFF2-40B4-BE49-F238E27FC236}">
                <a16:creationId xmlns:a16="http://schemas.microsoft.com/office/drawing/2014/main" id="{EF20B6ED-D70A-37A6-A361-B29F8E815A1C}"/>
              </a:ext>
            </a:extLst>
          </p:cNvPr>
          <p:cNvSpPr/>
          <p:nvPr/>
        </p:nvSpPr>
        <p:spPr>
          <a:xfrm>
            <a:off x="8299139" y="3638149"/>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Object use the energy</a:t>
            </a:r>
          </a:p>
        </p:txBody>
      </p:sp>
      <p:sp>
        <p:nvSpPr>
          <p:cNvPr id="62" name="Flowchart: Alternate Process 61">
            <a:extLst>
              <a:ext uri="{FF2B5EF4-FFF2-40B4-BE49-F238E27FC236}">
                <a16:creationId xmlns:a16="http://schemas.microsoft.com/office/drawing/2014/main" id="{A3EC3468-9D31-0C70-CBE6-EC38C54CF133}"/>
              </a:ext>
            </a:extLst>
          </p:cNvPr>
          <p:cNvSpPr/>
          <p:nvPr/>
        </p:nvSpPr>
        <p:spPr>
          <a:xfrm>
            <a:off x="4172498" y="3687726"/>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Power sensor send a signal to Microcontroller</a:t>
            </a:r>
          </a:p>
        </p:txBody>
      </p:sp>
      <p:sp>
        <p:nvSpPr>
          <p:cNvPr id="64" name="Flowchart: Alternate Process 63">
            <a:extLst>
              <a:ext uri="{FF2B5EF4-FFF2-40B4-BE49-F238E27FC236}">
                <a16:creationId xmlns:a16="http://schemas.microsoft.com/office/drawing/2014/main" id="{F98834D7-A834-FFCB-61D5-A69A9562E805}"/>
              </a:ext>
            </a:extLst>
          </p:cNvPr>
          <p:cNvSpPr/>
          <p:nvPr/>
        </p:nvSpPr>
        <p:spPr>
          <a:xfrm>
            <a:off x="2107660" y="3700350"/>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Microcontroller send a signal to mini blower</a:t>
            </a:r>
          </a:p>
        </p:txBody>
      </p:sp>
      <p:sp>
        <p:nvSpPr>
          <p:cNvPr id="65" name="Flowchart: Alternate Process 64">
            <a:extLst>
              <a:ext uri="{FF2B5EF4-FFF2-40B4-BE49-F238E27FC236}">
                <a16:creationId xmlns:a16="http://schemas.microsoft.com/office/drawing/2014/main" id="{6E4A391F-C292-9E97-DB8D-A44B504467F1}"/>
              </a:ext>
            </a:extLst>
          </p:cNvPr>
          <p:cNvSpPr/>
          <p:nvPr/>
        </p:nvSpPr>
        <p:spPr>
          <a:xfrm>
            <a:off x="2116531" y="4642827"/>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Mini blower blowing the balloon</a:t>
            </a:r>
          </a:p>
        </p:txBody>
      </p:sp>
      <p:sp>
        <p:nvSpPr>
          <p:cNvPr id="66" name="Flowchart: Alternate Process 65">
            <a:extLst>
              <a:ext uri="{FF2B5EF4-FFF2-40B4-BE49-F238E27FC236}">
                <a16:creationId xmlns:a16="http://schemas.microsoft.com/office/drawing/2014/main" id="{B680E8A6-7FC2-50CB-DAF1-F39243C0B560}"/>
              </a:ext>
            </a:extLst>
          </p:cNvPr>
          <p:cNvSpPr/>
          <p:nvPr/>
        </p:nvSpPr>
        <p:spPr>
          <a:xfrm>
            <a:off x="6208426" y="4659089"/>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Balloon has filled</a:t>
            </a:r>
          </a:p>
        </p:txBody>
      </p:sp>
      <p:sp>
        <p:nvSpPr>
          <p:cNvPr id="69" name="Flowchart: Terminator 68">
            <a:extLst>
              <a:ext uri="{FF2B5EF4-FFF2-40B4-BE49-F238E27FC236}">
                <a16:creationId xmlns:a16="http://schemas.microsoft.com/office/drawing/2014/main" id="{44CC1F8D-C1BF-07B1-6C3C-0F273A791CCA}"/>
              </a:ext>
            </a:extLst>
          </p:cNvPr>
          <p:cNvSpPr/>
          <p:nvPr/>
        </p:nvSpPr>
        <p:spPr>
          <a:xfrm>
            <a:off x="6483479" y="5493384"/>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Finish</a:t>
            </a:r>
          </a:p>
        </p:txBody>
      </p:sp>
      <p:cxnSp>
        <p:nvCxnSpPr>
          <p:cNvPr id="74" name="Straight Arrow Connector 73">
            <a:extLst>
              <a:ext uri="{FF2B5EF4-FFF2-40B4-BE49-F238E27FC236}">
                <a16:creationId xmlns:a16="http://schemas.microsoft.com/office/drawing/2014/main" id="{C32F15A0-60FE-78A8-C6CB-F253AE194EFF}"/>
              </a:ext>
            </a:extLst>
          </p:cNvPr>
          <p:cNvCxnSpPr>
            <a:cxnSpLocks/>
          </p:cNvCxnSpPr>
          <p:nvPr/>
        </p:nvCxnSpPr>
        <p:spPr>
          <a:xfrm>
            <a:off x="5933456" y="2989018"/>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4685793E-C435-723D-DB32-2DFDDFC9730A}"/>
              </a:ext>
            </a:extLst>
          </p:cNvPr>
          <p:cNvCxnSpPr>
            <a:cxnSpLocks/>
          </p:cNvCxnSpPr>
          <p:nvPr/>
        </p:nvCxnSpPr>
        <p:spPr>
          <a:xfrm>
            <a:off x="8000975" y="2989017"/>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229D330F-49B7-9AB6-B2B5-63ED6B04244A}"/>
              </a:ext>
            </a:extLst>
          </p:cNvPr>
          <p:cNvCxnSpPr>
            <a:cxnSpLocks/>
          </p:cNvCxnSpPr>
          <p:nvPr/>
        </p:nvCxnSpPr>
        <p:spPr>
          <a:xfrm>
            <a:off x="9116070" y="3341971"/>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05257039-1ECF-EFDB-5F1C-A5B08600E1A8}"/>
              </a:ext>
            </a:extLst>
          </p:cNvPr>
          <p:cNvCxnSpPr>
            <a:cxnSpLocks/>
          </p:cNvCxnSpPr>
          <p:nvPr/>
        </p:nvCxnSpPr>
        <p:spPr>
          <a:xfrm>
            <a:off x="3882889" y="2989018"/>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787BD98-F306-4163-45FB-1D98B2DA3FAA}"/>
              </a:ext>
            </a:extLst>
          </p:cNvPr>
          <p:cNvCxnSpPr>
            <a:cxnSpLocks/>
          </p:cNvCxnSpPr>
          <p:nvPr/>
        </p:nvCxnSpPr>
        <p:spPr>
          <a:xfrm flipH="1">
            <a:off x="5924608" y="3956161"/>
            <a:ext cx="263808" cy="4640"/>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2085C042-5FE5-8D7D-756B-EB68DCB54B18}"/>
              </a:ext>
            </a:extLst>
          </p:cNvPr>
          <p:cNvCxnSpPr>
            <a:cxnSpLocks/>
          </p:cNvCxnSpPr>
          <p:nvPr/>
        </p:nvCxnSpPr>
        <p:spPr>
          <a:xfrm>
            <a:off x="2942629" y="4341205"/>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E2589A85-F532-23F7-EA73-9675807F560D}"/>
              </a:ext>
            </a:extLst>
          </p:cNvPr>
          <p:cNvCxnSpPr>
            <a:cxnSpLocks/>
          </p:cNvCxnSpPr>
          <p:nvPr/>
        </p:nvCxnSpPr>
        <p:spPr>
          <a:xfrm>
            <a:off x="7002723" y="5215481"/>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03EEBBAA-4B6B-D418-5292-C35AEEF53565}"/>
              </a:ext>
            </a:extLst>
          </p:cNvPr>
          <p:cNvSpPr txBox="1"/>
          <p:nvPr/>
        </p:nvSpPr>
        <p:spPr>
          <a:xfrm>
            <a:off x="4612585" y="1092777"/>
            <a:ext cx="2823411" cy="646331"/>
          </a:xfrm>
          <a:prstGeom prst="rect">
            <a:avLst/>
          </a:prstGeom>
          <a:noFill/>
        </p:spPr>
        <p:txBody>
          <a:bodyPr wrap="square" rtlCol="0">
            <a:spAutoFit/>
          </a:bodyPr>
          <a:lstStyle/>
          <a:p>
            <a:pPr algn="ctr"/>
            <a:r>
              <a:rPr lang="en-US" b="1">
                <a:latin typeface="Aptos ExtraBold" panose="020F0502020204030204" pitchFamily="34" charset="0"/>
              </a:rPr>
              <a:t>CO2 MANAGEMENT </a:t>
            </a:r>
            <a:r>
              <a:rPr lang="en-US" b="1" dirty="0">
                <a:latin typeface="Aptos ExtraBold" panose="020F0502020204030204" pitchFamily="34" charset="0"/>
              </a:rPr>
              <a:t>MODULE</a:t>
            </a:r>
          </a:p>
        </p:txBody>
      </p:sp>
      <p:sp>
        <p:nvSpPr>
          <p:cNvPr id="14" name="Flowchart: Alternate Process 13">
            <a:extLst>
              <a:ext uri="{FF2B5EF4-FFF2-40B4-BE49-F238E27FC236}">
                <a16:creationId xmlns:a16="http://schemas.microsoft.com/office/drawing/2014/main" id="{03F8A864-3993-1825-DBB6-2A0E6B57E0E1}"/>
              </a:ext>
            </a:extLst>
          </p:cNvPr>
          <p:cNvSpPr/>
          <p:nvPr/>
        </p:nvSpPr>
        <p:spPr>
          <a:xfrm>
            <a:off x="6251864" y="3687725"/>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Power sensor measure the energy that have been used</a:t>
            </a:r>
          </a:p>
        </p:txBody>
      </p:sp>
      <p:cxnSp>
        <p:nvCxnSpPr>
          <p:cNvPr id="15" name="Straight Arrow Connector 14">
            <a:extLst>
              <a:ext uri="{FF2B5EF4-FFF2-40B4-BE49-F238E27FC236}">
                <a16:creationId xmlns:a16="http://schemas.microsoft.com/office/drawing/2014/main" id="{3A3560CF-21E9-6DC2-52D2-1921BEA57732}"/>
              </a:ext>
            </a:extLst>
          </p:cNvPr>
          <p:cNvCxnSpPr>
            <a:cxnSpLocks/>
          </p:cNvCxnSpPr>
          <p:nvPr/>
        </p:nvCxnSpPr>
        <p:spPr>
          <a:xfrm flipH="1">
            <a:off x="7983732" y="3923679"/>
            <a:ext cx="263808" cy="4640"/>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432C9D3-684D-E5B0-2614-EBF26C349C6D}"/>
              </a:ext>
            </a:extLst>
          </p:cNvPr>
          <p:cNvCxnSpPr>
            <a:cxnSpLocks/>
          </p:cNvCxnSpPr>
          <p:nvPr/>
        </p:nvCxnSpPr>
        <p:spPr>
          <a:xfrm>
            <a:off x="3869300" y="4881079"/>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A2D2B29-B9B8-E9F3-D352-0AEC9B7028C9}"/>
              </a:ext>
            </a:extLst>
          </p:cNvPr>
          <p:cNvCxnSpPr>
            <a:cxnSpLocks/>
          </p:cNvCxnSpPr>
          <p:nvPr/>
        </p:nvCxnSpPr>
        <p:spPr>
          <a:xfrm>
            <a:off x="2938858" y="2487729"/>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5" name="Flowchart: Alternate Process 4">
            <a:extLst>
              <a:ext uri="{FF2B5EF4-FFF2-40B4-BE49-F238E27FC236}">
                <a16:creationId xmlns:a16="http://schemas.microsoft.com/office/drawing/2014/main" id="{BB7778DC-D29F-7AD1-2DCC-E5B80A5D868D}"/>
              </a:ext>
            </a:extLst>
          </p:cNvPr>
          <p:cNvSpPr/>
          <p:nvPr/>
        </p:nvSpPr>
        <p:spPr>
          <a:xfrm>
            <a:off x="4172498" y="4538247"/>
            <a:ext cx="1684852" cy="746242"/>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Touchscreen will display the amount energy used and Co2 produced from that</a:t>
            </a:r>
          </a:p>
        </p:txBody>
      </p:sp>
      <p:cxnSp>
        <p:nvCxnSpPr>
          <p:cNvPr id="6" name="Straight Arrow Connector 5">
            <a:extLst>
              <a:ext uri="{FF2B5EF4-FFF2-40B4-BE49-F238E27FC236}">
                <a16:creationId xmlns:a16="http://schemas.microsoft.com/office/drawing/2014/main" id="{C5DDF9B9-62F9-1EC9-C39E-604A62D6D79A}"/>
              </a:ext>
            </a:extLst>
          </p:cNvPr>
          <p:cNvCxnSpPr>
            <a:cxnSpLocks/>
          </p:cNvCxnSpPr>
          <p:nvPr/>
        </p:nvCxnSpPr>
        <p:spPr>
          <a:xfrm>
            <a:off x="5936533" y="4899682"/>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7701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3" name="タイトル 2"/>
          <p:cNvSpPr>
            <a:spLocks noGrp="1"/>
          </p:cNvSpPr>
          <p:nvPr>
            <p:ph type="title"/>
          </p:nvPr>
        </p:nvSpPr>
        <p:spPr>
          <a:xfrm>
            <a:off x="13971" y="181870"/>
            <a:ext cx="10944000" cy="390300"/>
          </a:xfrm>
        </p:spPr>
        <p:txBody>
          <a:bodyPr/>
          <a:lstStyle/>
          <a:p>
            <a:r>
              <a:rPr kumimoji="1" lang="en-US" altLang="ja-JP" sz="2800" dirty="0"/>
              <a:t>IOT ENERGY CONSERVATION TRAINING KIT</a:t>
            </a:r>
            <a:endParaRPr kumimoji="1" lang="ja-JP" altLang="en-US" sz="2800" dirty="0"/>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5" name="TextBox 4">
            <a:extLst>
              <a:ext uri="{FF2B5EF4-FFF2-40B4-BE49-F238E27FC236}">
                <a16:creationId xmlns:a16="http://schemas.microsoft.com/office/drawing/2014/main" id="{FFFCC87D-73A8-5B9E-D2BD-C4EC2B073D29}"/>
              </a:ext>
            </a:extLst>
          </p:cNvPr>
          <p:cNvSpPr txBox="1"/>
          <p:nvPr/>
        </p:nvSpPr>
        <p:spPr>
          <a:xfrm>
            <a:off x="120651" y="1175092"/>
            <a:ext cx="5975349" cy="2862322"/>
          </a:xfrm>
          <a:prstGeom prst="rect">
            <a:avLst/>
          </a:prstGeom>
          <a:noFill/>
        </p:spPr>
        <p:txBody>
          <a:bodyPr wrap="square">
            <a:spAutoFit/>
          </a:bodyPr>
          <a:lstStyle/>
          <a:p>
            <a:pPr algn="just"/>
            <a:r>
              <a:rPr lang="en-US" dirty="0">
                <a:latin typeface="Arial" panose="020B0604020202020204" pitchFamily="34" charset="0"/>
                <a:cs typeface="Arial" panose="020B0604020202020204" pitchFamily="34" charset="0"/>
              </a:rPr>
              <a:t>Modern industries encounter significant energy efficiency challenges impacting both costs and environmental sustainability. While IoT technology provides advanced solutions through real-time energy monitoring and management, its adoption remains constrained due to its nascent status. This training initiative, led by PIDBT, seeks to advance industry professionals' understanding and application of IoT solutions, thereby enhancing cost reduction, regulatory compliance, and sustainability efforts.</a:t>
            </a:r>
          </a:p>
        </p:txBody>
      </p:sp>
      <p:sp>
        <p:nvSpPr>
          <p:cNvPr id="14" name="Rectangle 2">
            <a:extLst>
              <a:ext uri="{FF2B5EF4-FFF2-40B4-BE49-F238E27FC236}">
                <a16:creationId xmlns:a16="http://schemas.microsoft.com/office/drawing/2014/main" id="{DA3062AE-9F4A-5BAA-AF84-10A2362E1591}"/>
              </a:ext>
            </a:extLst>
          </p:cNvPr>
          <p:cNvSpPr>
            <a:spLocks noChangeArrowheads="1"/>
          </p:cNvSpPr>
          <p:nvPr/>
        </p:nvSpPr>
        <p:spPr bwMode="auto">
          <a:xfrm>
            <a:off x="6362699" y="1175092"/>
            <a:ext cx="581533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IoT Technology in Energy</a:t>
            </a:r>
            <a:r>
              <a:rPr kumimoji="0" lang="en-US" altLang="en-US" b="0" i="0" u="none" strike="noStrike" cap="none" normalizeH="0" baseline="0" dirty="0">
                <a:ln>
                  <a:noFill/>
                </a:ln>
                <a:solidFill>
                  <a:schemeClr val="tx1"/>
                </a:solidFill>
                <a:effectLst/>
                <a:latin typeface="Arial" panose="020B0604020202020204" pitchFamily="34" charset="0"/>
              </a:rPr>
              <a:t>: Explore IoT applications in energy.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IoT Management Skills</a:t>
            </a:r>
            <a:r>
              <a:rPr kumimoji="0" lang="en-US" altLang="en-US" b="0" i="0" u="none" strike="noStrike" cap="none" normalizeH="0" baseline="0" dirty="0">
                <a:ln>
                  <a:noFill/>
                </a:ln>
                <a:solidFill>
                  <a:schemeClr val="tx1"/>
                </a:solidFill>
                <a:effectLst/>
                <a:latin typeface="Arial" panose="020B0604020202020204" pitchFamily="34" charset="0"/>
              </a:rPr>
              <a:t>: Implement IoT technology for energy.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IoT Energy Data Analysis</a:t>
            </a:r>
            <a:r>
              <a:rPr kumimoji="0" lang="en-US" altLang="en-US" b="0" i="0" u="none" strike="noStrike" cap="none" normalizeH="0" baseline="0" dirty="0">
                <a:ln>
                  <a:noFill/>
                </a:ln>
                <a:solidFill>
                  <a:schemeClr val="tx1"/>
                </a:solidFill>
                <a:effectLst/>
                <a:latin typeface="Arial" panose="020B0604020202020204" pitchFamily="34" charset="0"/>
              </a:rPr>
              <a:t>: Analyze energy data using IoT.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Energy Optimization with IoT</a:t>
            </a:r>
            <a:r>
              <a:rPr kumimoji="0" lang="en-US" altLang="en-US" b="0" i="0" u="none" strike="noStrike" cap="none" normalizeH="0" baseline="0" dirty="0">
                <a:ln>
                  <a:noFill/>
                </a:ln>
                <a:solidFill>
                  <a:schemeClr val="tx1"/>
                </a:solidFill>
                <a:effectLst/>
                <a:latin typeface="Arial" panose="020B0604020202020204" pitchFamily="34" charset="0"/>
              </a:rPr>
              <a:t>: Apply IoT for energy efficiency.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b="1" i="0" u="none" strike="noStrike" cap="none" normalizeH="0" baseline="0" dirty="0">
                <a:ln>
                  <a:noFill/>
                </a:ln>
                <a:solidFill>
                  <a:schemeClr val="tx1"/>
                </a:solidFill>
                <a:effectLst/>
                <a:latin typeface="Arial" panose="020B0604020202020204" pitchFamily="34" charset="0"/>
              </a:rPr>
              <a:t>Regulatory Compliance and Sustainability</a:t>
            </a:r>
            <a:r>
              <a:rPr kumimoji="0" lang="en-US" altLang="en-US" b="0" i="0" u="none" strike="noStrike" cap="none" normalizeH="0" baseline="0" dirty="0">
                <a:ln>
                  <a:noFill/>
                </a:ln>
                <a:solidFill>
                  <a:schemeClr val="tx1"/>
                </a:solidFill>
                <a:effectLst/>
                <a:latin typeface="Arial" panose="020B0604020202020204" pitchFamily="34" charset="0"/>
              </a:rPr>
              <a:t>: Ensure energy compliance through IoT. </a:t>
            </a:r>
          </a:p>
        </p:txBody>
      </p:sp>
      <p:sp>
        <p:nvSpPr>
          <p:cNvPr id="16" name="TextBox 15">
            <a:extLst>
              <a:ext uri="{FF2B5EF4-FFF2-40B4-BE49-F238E27FC236}">
                <a16:creationId xmlns:a16="http://schemas.microsoft.com/office/drawing/2014/main" id="{C984226C-497C-2791-26D4-1D5F50E50A6A}"/>
              </a:ext>
            </a:extLst>
          </p:cNvPr>
          <p:cNvSpPr txBox="1"/>
          <p:nvPr/>
        </p:nvSpPr>
        <p:spPr>
          <a:xfrm>
            <a:off x="118744" y="774982"/>
            <a:ext cx="2868930" cy="400110"/>
          </a:xfrm>
          <a:prstGeom prst="rect">
            <a:avLst/>
          </a:prstGeom>
          <a:noFill/>
        </p:spPr>
        <p:txBody>
          <a:bodyPr wrap="square" rtlCol="0">
            <a:spAutoFit/>
          </a:body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BACKGROUND</a:t>
            </a:r>
          </a:p>
        </p:txBody>
      </p:sp>
      <p:sp>
        <p:nvSpPr>
          <p:cNvPr id="17" name="TextBox 15">
            <a:extLst>
              <a:ext uri="{FF2B5EF4-FFF2-40B4-BE49-F238E27FC236}">
                <a16:creationId xmlns:a16="http://schemas.microsoft.com/office/drawing/2014/main" id="{C984226C-497C-2791-26D4-1D5F50E50A6A}"/>
              </a:ext>
            </a:extLst>
          </p:cNvPr>
          <p:cNvSpPr txBox="1"/>
          <p:nvPr/>
        </p:nvSpPr>
        <p:spPr>
          <a:xfrm>
            <a:off x="6501765" y="732961"/>
            <a:ext cx="28689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OBJECTIVE</a:t>
            </a:r>
          </a:p>
        </p:txBody>
      </p:sp>
      <p:pic>
        <p:nvPicPr>
          <p:cNvPr id="19" name="Picture 18">
            <a:extLst>
              <a:ext uri="{FF2B5EF4-FFF2-40B4-BE49-F238E27FC236}">
                <a16:creationId xmlns:a16="http://schemas.microsoft.com/office/drawing/2014/main" id="{255EB787-55FB-A54C-5FDE-8B0990F3744C}"/>
              </a:ext>
            </a:extLst>
          </p:cNvPr>
          <p:cNvPicPr>
            <a:picLocks noChangeAspect="1"/>
          </p:cNvPicPr>
          <p:nvPr/>
        </p:nvPicPr>
        <p:blipFill>
          <a:blip r:embed="rId3"/>
          <a:stretch>
            <a:fillRect/>
          </a:stretch>
        </p:blipFill>
        <p:spPr>
          <a:xfrm>
            <a:off x="304134" y="4037414"/>
            <a:ext cx="2498150" cy="1695034"/>
          </a:xfrm>
          <a:prstGeom prst="rect">
            <a:avLst/>
          </a:prstGeom>
        </p:spPr>
      </p:pic>
      <p:pic>
        <p:nvPicPr>
          <p:cNvPr id="1030" name="Picture 6" descr="ABB’s Ekip SmartVision platform saves energy with the Internet of ...">
            <a:extLst>
              <a:ext uri="{FF2B5EF4-FFF2-40B4-BE49-F238E27FC236}">
                <a16:creationId xmlns:a16="http://schemas.microsoft.com/office/drawing/2014/main" id="{EDFA97D1-7F11-EBD3-1B2C-01D8D72A6D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60"/>
          <a:stretch/>
        </p:blipFill>
        <p:spPr bwMode="auto">
          <a:xfrm>
            <a:off x="2688587" y="4120866"/>
            <a:ext cx="3110233" cy="18821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4CB28E8-07E1-45A6-6306-F840A90D0EDE}"/>
              </a:ext>
            </a:extLst>
          </p:cNvPr>
          <p:cNvPicPr>
            <a:picLocks noChangeAspect="1"/>
          </p:cNvPicPr>
          <p:nvPr/>
        </p:nvPicPr>
        <p:blipFill>
          <a:blip r:embed="rId5"/>
          <a:stretch>
            <a:fillRect/>
          </a:stretch>
        </p:blipFill>
        <p:spPr>
          <a:xfrm>
            <a:off x="6644898" y="3955993"/>
            <a:ext cx="2498150" cy="1401915"/>
          </a:xfrm>
          <a:prstGeom prst="rect">
            <a:avLst/>
          </a:prstGeom>
        </p:spPr>
      </p:pic>
      <p:pic>
        <p:nvPicPr>
          <p:cNvPr id="21" name="Picture 20">
            <a:extLst>
              <a:ext uri="{FF2B5EF4-FFF2-40B4-BE49-F238E27FC236}">
                <a16:creationId xmlns:a16="http://schemas.microsoft.com/office/drawing/2014/main" id="{38AC9354-0B2C-D16C-9DA4-F6699E033C27}"/>
              </a:ext>
            </a:extLst>
          </p:cNvPr>
          <p:cNvPicPr>
            <a:picLocks noChangeAspect="1"/>
          </p:cNvPicPr>
          <p:nvPr/>
        </p:nvPicPr>
        <p:blipFill>
          <a:blip r:embed="rId6"/>
          <a:stretch>
            <a:fillRect/>
          </a:stretch>
        </p:blipFill>
        <p:spPr>
          <a:xfrm>
            <a:off x="6971682" y="5433683"/>
            <a:ext cx="1096377" cy="772790"/>
          </a:xfrm>
          <a:prstGeom prst="rect">
            <a:avLst/>
          </a:prstGeom>
        </p:spPr>
      </p:pic>
      <p:pic>
        <p:nvPicPr>
          <p:cNvPr id="22" name="Picture 21">
            <a:extLst>
              <a:ext uri="{FF2B5EF4-FFF2-40B4-BE49-F238E27FC236}">
                <a16:creationId xmlns:a16="http://schemas.microsoft.com/office/drawing/2014/main" id="{1A4ABFAE-49F6-89B0-53B0-4E1DB5D497F3}"/>
              </a:ext>
            </a:extLst>
          </p:cNvPr>
          <p:cNvPicPr>
            <a:picLocks noChangeAspect="1"/>
          </p:cNvPicPr>
          <p:nvPr/>
        </p:nvPicPr>
        <p:blipFill rotWithShape="1">
          <a:blip r:embed="rId7"/>
          <a:srcRect t="68272" r="60792"/>
          <a:stretch/>
        </p:blipFill>
        <p:spPr>
          <a:xfrm>
            <a:off x="10997340" y="4151339"/>
            <a:ext cx="1188773" cy="712478"/>
          </a:xfrm>
          <a:prstGeom prst="rect">
            <a:avLst/>
          </a:prstGeom>
        </p:spPr>
      </p:pic>
      <p:pic>
        <p:nvPicPr>
          <p:cNvPr id="1034" name="Picture 10" descr="energy icons set for business 657016 Vector Art at Vecteezy">
            <a:extLst>
              <a:ext uri="{FF2B5EF4-FFF2-40B4-BE49-F238E27FC236}">
                <a16:creationId xmlns:a16="http://schemas.microsoft.com/office/drawing/2014/main" id="{8F69C0D3-1CB8-6A18-692B-265BD9C9D1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167" t="38501" r="2007" b="34055"/>
          <a:stretch/>
        </p:blipFill>
        <p:spPr bwMode="auto">
          <a:xfrm rot="10800000" flipH="1" flipV="1">
            <a:off x="8068059" y="5450519"/>
            <a:ext cx="4109970" cy="7727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The concept of IoT-enabled building energy management system ...">
            <a:extLst>
              <a:ext uri="{FF2B5EF4-FFF2-40B4-BE49-F238E27FC236}">
                <a16:creationId xmlns:a16="http://schemas.microsoft.com/office/drawing/2014/main" id="{E95AD05F-8E12-4B51-429E-3266652306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0365" y="4130025"/>
            <a:ext cx="1908176" cy="1135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592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4" name="Picture 50" descr="ABAY Sensor Lampu LED PIR Infrared Motion Adjustable Induction - AB1 ...">
            <a:extLst>
              <a:ext uri="{FF2B5EF4-FFF2-40B4-BE49-F238E27FC236}">
                <a16:creationId xmlns:a16="http://schemas.microsoft.com/office/drawing/2014/main" id="{51A83062-6170-BB76-5BE0-4D9F88B71B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 t="4975" r="6794" b="10967"/>
          <a:stretch/>
        </p:blipFill>
        <p:spPr bwMode="auto">
          <a:xfrm>
            <a:off x="4694293" y="5246381"/>
            <a:ext cx="1377586" cy="1021029"/>
          </a:xfrm>
          <a:prstGeom prst="rect">
            <a:avLst/>
          </a:prstGeom>
          <a:noFill/>
          <a:extLst>
            <a:ext uri="{909E8E84-426E-40DD-AFC4-6F175D3DCCD1}">
              <a14:hiddenFill xmlns:a14="http://schemas.microsoft.com/office/drawing/2010/main">
                <a:solidFill>
                  <a:srgbClr val="FFFFFF"/>
                </a:solidFill>
              </a14:hiddenFill>
            </a:ext>
          </a:extLst>
        </p:spPr>
      </p:pic>
      <p:sp>
        <p:nvSpPr>
          <p:cNvPr id="11" name="タイトル 10"/>
          <p:cNvSpPr>
            <a:spLocks noGrp="1"/>
          </p:cNvSpPr>
          <p:nvPr>
            <p:ph type="title"/>
          </p:nvPr>
        </p:nvSpPr>
        <p:spPr>
          <a:xfrm>
            <a:off x="12000" y="0"/>
            <a:ext cx="12167999" cy="613833"/>
          </a:xfrm>
        </p:spPr>
        <p:txBody>
          <a:bodyPr>
            <a:noAutofit/>
          </a:bodyPr>
          <a:lstStyle/>
          <a:p>
            <a:pPr algn="l"/>
            <a:r>
              <a:rPr lang="en-US" altLang="ja-JP" b="0" dirty="0">
                <a:latin typeface="Meiryo UI" panose="020B0604030504040204" pitchFamily="34" charset="-128"/>
                <a:ea typeface="Meiryo UI" panose="020B0604030504040204" pitchFamily="34" charset="-128"/>
              </a:rPr>
              <a:t>Projects Green GX Dojo</a:t>
            </a:r>
            <a:endParaRPr lang="ja-JP" altLang="en-US" b="0" dirty="0">
              <a:latin typeface="Meiryo UI" panose="020B0604030504040204" pitchFamily="34" charset="-128"/>
              <a:ea typeface="Meiryo UI" panose="020B0604030504040204" pitchFamily="34" charset="-128"/>
            </a:endParaRPr>
          </a:p>
        </p:txBody>
      </p:sp>
      <p:sp>
        <p:nvSpPr>
          <p:cNvPr id="4" name="スライド番号プレースホルダー 5">
            <a:extLst>
              <a:ext uri="{FF2B5EF4-FFF2-40B4-BE49-F238E27FC236}">
                <a16:creationId xmlns:a16="http://schemas.microsoft.com/office/drawing/2014/main" id="{C0147466-48BE-482B-AF7E-4E36FA366D55}"/>
              </a:ext>
            </a:extLst>
          </p:cNvPr>
          <p:cNvSpPr txBox="1">
            <a:spLocks/>
          </p:cNvSpPr>
          <p:nvPr/>
        </p:nvSpPr>
        <p:spPr>
          <a:xfrm>
            <a:off x="11383825" y="6398972"/>
            <a:ext cx="463460" cy="365125"/>
          </a:xfrm>
          <a:prstGeom prst="rect">
            <a:avLst/>
          </a:prstGeom>
        </p:spPr>
        <p:txBody>
          <a:bodyPr anchor="ctr" anchorCtr="0"/>
          <a:lstStyle>
            <a:defPPr>
              <a:defRPr lang="en-US"/>
            </a:defPPr>
            <a:lvl1pPr marL="0" algn="r" defTabSz="914400" rtl="0" eaLnBrk="1" latinLnBrk="0" hangingPunct="1">
              <a:defRPr sz="1200" b="1" kern="1200" baseline="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100" b="0" i="0" u="none" strike="noStrike" kern="1200" cap="none" spc="0" normalizeH="0" baseline="0" noProof="0" smtClean="0">
                <a:ln>
                  <a:noFill/>
                </a:ln>
                <a:solidFill>
                  <a:srgbClr val="000000"/>
                </a:solidFill>
                <a:effectLst/>
                <a:uLnTx/>
                <a:uFillTx/>
                <a:latin typeface="Meiryo UI" panose="020B0604030504040204" pitchFamily="50" charset="-128"/>
                <a:ea typeface="Meiryo UI" panose="020B0604030504040204" pitchFamily="50"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ja-JP" sz="11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Arial" panose="020B0604020202020204" pitchFamily="34" charset="0"/>
            </a:endParaRPr>
          </a:p>
        </p:txBody>
      </p:sp>
      <p:sp>
        <p:nvSpPr>
          <p:cNvPr id="2" name="Rectangle 1">
            <a:extLst>
              <a:ext uri="{FF2B5EF4-FFF2-40B4-BE49-F238E27FC236}">
                <a16:creationId xmlns:a16="http://schemas.microsoft.com/office/drawing/2014/main" id="{719AFAC4-98B3-AE5C-6B81-2C36A724E392}"/>
              </a:ext>
            </a:extLst>
          </p:cNvPr>
          <p:cNvSpPr/>
          <p:nvPr/>
        </p:nvSpPr>
        <p:spPr>
          <a:xfrm rot="20835065">
            <a:off x="974357" y="2815848"/>
            <a:ext cx="6098808" cy="3871564"/>
          </a:xfrm>
          <a:prstGeom prst="rect">
            <a:avLst/>
          </a:prstGeom>
          <a:solidFill>
            <a:schemeClr val="accent5">
              <a:lumMod val="60000"/>
              <a:lumOff val="40000"/>
            </a:schemeClr>
          </a:solidFill>
          <a:ln>
            <a:noFill/>
          </a:ln>
          <a:effectLst>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eiryo UI"/>
              <a:cs typeface="+mn-cs"/>
            </a:endParaRPr>
          </a:p>
        </p:txBody>
      </p:sp>
      <p:pic>
        <p:nvPicPr>
          <p:cNvPr id="3" name="Picture 4" descr="Motor, gasoline, engine, oil, machinery icon - Download on Iconfinder">
            <a:extLst>
              <a:ext uri="{FF2B5EF4-FFF2-40B4-BE49-F238E27FC236}">
                <a16:creationId xmlns:a16="http://schemas.microsoft.com/office/drawing/2014/main" id="{43370A8C-1D47-3C6B-108C-3DE784CE158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97" b="96203" l="9916" r="97257">
                        <a14:foregroundMark x1="25316" y1="11181" x2="35232" y2="27848"/>
                        <a14:foregroundMark x1="67722" y1="18987" x2="59705" y2="39030"/>
                        <a14:foregroundMark x1="74895" y1="18776" x2="73840" y2="53797"/>
                        <a14:foregroundMark x1="80802" y1="21308" x2="77637" y2="57384"/>
                        <a14:foregroundMark x1="82068" y1="22363" x2="87131" y2="39241"/>
                        <a14:foregroundMark x1="83966" y1="17722" x2="89451" y2="34388"/>
                        <a14:foregroundMark x1="84388" y1="16456" x2="90084" y2="28481"/>
                        <a14:foregroundMark x1="86920" y1="15401" x2="90717" y2="27004"/>
                        <a14:foregroundMark x1="88186" y1="13924" x2="88819" y2="23207"/>
                        <a14:foregroundMark x1="70886" y1="15401" x2="85232" y2="19831"/>
                        <a14:foregroundMark x1="79536" y1="14768" x2="89241" y2="16034"/>
                        <a14:foregroundMark x1="69831" y1="15612" x2="84810" y2="14557"/>
                        <a14:foregroundMark x1="62658" y1="16878" x2="81013" y2="14557"/>
                        <a14:foregroundMark x1="56962" y1="20464" x2="69831" y2="39451"/>
                        <a14:foregroundMark x1="44304" y1="21097" x2="45570" y2="63080"/>
                        <a14:foregroundMark x1="51477" y1="31224" x2="67089" y2="66034"/>
                        <a14:foregroundMark x1="70042" y1="38819" x2="62236" y2="59283"/>
                        <a14:foregroundMark x1="66034" y1="40295" x2="55907" y2="60127"/>
                        <a14:foregroundMark x1="77004" y1="38397" x2="59705" y2="64979"/>
                        <a14:foregroundMark x1="58861" y1="33966" x2="54852" y2="69198"/>
                        <a14:foregroundMark x1="49156" y1="37342" x2="35865" y2="80802"/>
                        <a14:foregroundMark x1="35232" y1="43249" x2="31224" y2="91983"/>
                        <a14:foregroundMark x1="53376" y1="72785" x2="56118" y2="93460"/>
                        <a14:foregroundMark x1="57173" y1="75316" x2="66878" y2="88819"/>
                        <a14:foregroundMark x1="43460" y1="63080" x2="49367" y2="75316"/>
                        <a14:foregroundMark x1="47046" y1="56118" x2="52321" y2="69620"/>
                        <a14:foregroundMark x1="28903" y1="47890" x2="18565" y2="78481"/>
                        <a14:foregroundMark x1="20675" y1="79536" x2="22152" y2="92616"/>
                        <a14:foregroundMark x1="19831" y1="92827" x2="19831" y2="92827"/>
                        <a14:foregroundMark x1="19198" y1="94093" x2="19198" y2="94093"/>
                        <a14:foregroundMark x1="19198" y1="94726" x2="18987" y2="96203"/>
                        <a14:foregroundMark x1="52743" y1="11181" x2="45148" y2="33333"/>
                        <a14:foregroundMark x1="35232" y1="13713" x2="35232" y2="58439"/>
                        <a14:foregroundMark x1="24895" y1="20253" x2="27848" y2="59494"/>
                        <a14:foregroundMark x1="17932" y1="22996" x2="26582" y2="75738"/>
                        <a14:foregroundMark x1="17932" y1="19409" x2="41983" y2="13924"/>
                        <a14:foregroundMark x1="32700" y1="4219" x2="32700" y2="4219"/>
                        <a14:foregroundMark x1="67300" y1="96203" x2="67300" y2="96203"/>
                        <a14:foregroundMark x1="42827" y1="84599" x2="42827" y2="84599"/>
                        <a14:foregroundMark x1="14768" y1="50000" x2="14768" y2="50000"/>
                        <a14:foregroundMark x1="12447" y1="67511" x2="12447" y2="67511"/>
                        <a14:foregroundMark x1="93671" y1="17300" x2="91139" y2="38608"/>
                        <a14:foregroundMark x1="80591" y1="40928" x2="97257" y2="41350"/>
                      </a14:backgroundRemoval>
                    </a14:imgEffect>
                  </a14:imgLayer>
                </a14:imgProps>
              </a:ext>
              <a:ext uri="{28A0092B-C50C-407E-A947-70E740481C1C}">
                <a14:useLocalDpi xmlns:a14="http://schemas.microsoft.com/office/drawing/2010/main" val="0"/>
              </a:ext>
            </a:extLst>
          </a:blip>
          <a:srcRect/>
          <a:stretch>
            <a:fillRect/>
          </a:stretch>
        </p:blipFill>
        <p:spPr bwMode="auto">
          <a:xfrm>
            <a:off x="759513" y="4751631"/>
            <a:ext cx="813576" cy="69122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50C60F9-432B-C857-4F91-0B5EAE4A20BC}"/>
              </a:ext>
            </a:extLst>
          </p:cNvPr>
          <p:cNvGrpSpPr/>
          <p:nvPr/>
        </p:nvGrpSpPr>
        <p:grpSpPr>
          <a:xfrm>
            <a:off x="1290701" y="5061460"/>
            <a:ext cx="560798" cy="554622"/>
            <a:chOff x="252030" y="2574607"/>
            <a:chExt cx="2257425" cy="2257425"/>
          </a:xfrm>
        </p:grpSpPr>
        <p:pic>
          <p:nvPicPr>
            <p:cNvPr id="1032" name="Picture 8" descr="Image result for panel icon">
              <a:extLst>
                <a:ext uri="{FF2B5EF4-FFF2-40B4-BE49-F238E27FC236}">
                  <a16:creationId xmlns:a16="http://schemas.microsoft.com/office/drawing/2014/main" id="{68CCDD84-B665-10F7-8C4D-D617F139D62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266" b="99156" l="9705" r="91561">
                          <a14:foregroundMark x1="84388" y1="13502" x2="81435" y2="75105"/>
                          <a14:foregroundMark x1="50633" y1="10970" x2="64979" y2="82278"/>
                          <a14:foregroundMark x1="33333" y1="36287" x2="47679" y2="67932"/>
                          <a14:foregroundMark x1="47679" y1="67932" x2="61603" y2="83544"/>
                          <a14:foregroundMark x1="47679" y1="19409" x2="66245" y2="89873"/>
                          <a14:foregroundMark x1="53165" y1="22785" x2="45148" y2="97890"/>
                          <a14:foregroundMark x1="80169" y1="23207" x2="72574" y2="81013"/>
                          <a14:foregroundMark x1="46414" y1="31646" x2="53586" y2="97468"/>
                          <a14:foregroundMark x1="78059" y1="43038" x2="65823" y2="70886"/>
                          <a14:foregroundMark x1="65823" y1="70886" x2="46414" y2="88186"/>
                          <a14:foregroundMark x1="46414" y1="88186" x2="38819" y2="87764"/>
                          <a14:foregroundMark x1="58650" y1="30802" x2="27004" y2="92405"/>
                          <a14:foregroundMark x1="38397" y1="39662" x2="42194" y2="70464"/>
                          <a14:foregroundMark x1="42194" y1="70464" x2="49789" y2="84388"/>
                          <a14:foregroundMark x1="62447" y1="40928" x2="75527" y2="93249"/>
                          <a14:foregroundMark x1="75527" y1="93249" x2="73418" y2="94093"/>
                          <a14:foregroundMark x1="35021" y1="46414" x2="51477" y2="88608"/>
                          <a14:foregroundMark x1="23629" y1="25316" x2="12236" y2="67089"/>
                          <a14:foregroundMark x1="16034" y1="24051" x2="24895" y2="69620"/>
                          <a14:foregroundMark x1="17300" y1="18987" x2="23207" y2="51899"/>
                          <a14:foregroundMark x1="17300" y1="58228" x2="16878" y2="91139"/>
                          <a14:foregroundMark x1="24473" y1="57384" x2="21941" y2="87764"/>
                          <a14:foregroundMark x1="52321" y1="37975" x2="65401" y2="71308"/>
                          <a14:foregroundMark x1="24895" y1="86920" x2="54852" y2="97890"/>
                          <a14:foregroundMark x1="54852" y1="97890" x2="58228" y2="96624"/>
                          <a14:foregroundMark x1="38397" y1="82700" x2="64557" y2="92827"/>
                          <a14:foregroundMark x1="64557" y1="92827" x2="82700" y2="94093"/>
                          <a14:foregroundMark x1="70464" y1="53165" x2="72574" y2="89451"/>
                          <a14:foregroundMark x1="75527" y1="25738" x2="72996" y2="46414"/>
                          <a14:foregroundMark x1="72996" y1="7595" x2="56540" y2="34177"/>
                          <a14:foregroundMark x1="41350" y1="5485" x2="38819" y2="49789"/>
                          <a14:foregroundMark x1="24473" y1="16034" x2="26160" y2="64135"/>
                          <a14:foregroundMark x1="14768" y1="16456" x2="13080" y2="92405"/>
                          <a14:foregroundMark x1="22785" y1="61603" x2="23207" y2="89030"/>
                          <a14:foregroundMark x1="19409" y1="62447" x2="26160" y2="83544"/>
                          <a14:foregroundMark x1="26160" y1="83544" x2="26160" y2="83544"/>
                          <a14:foregroundMark x1="86076" y1="75949" x2="83544" y2="89030"/>
                          <a14:foregroundMark x1="61603" y1="85232" x2="57384" y2="93671"/>
                          <a14:foregroundMark x1="13502" y1="83966" x2="10549" y2="98734"/>
                          <a14:foregroundMark x1="15190" y1="99156" x2="48523" y2="96203"/>
                          <a14:foregroundMark x1="12658" y1="8439" x2="21941" y2="6751"/>
                          <a14:foregroundMark x1="25738" y1="7595" x2="56118" y2="7595"/>
                          <a14:foregroundMark x1="63291" y1="3376" x2="63291" y2="3376"/>
                          <a14:foregroundMark x1="39662" y1="2532" x2="39662" y2="2532"/>
                          <a14:foregroundMark x1="34599" y1="1266" x2="68776" y2="1266"/>
                          <a14:foregroundMark x1="63291" y1="2532" x2="80591" y2="1688"/>
                          <a14:foregroundMark x1="80591" y1="2532" x2="89030" y2="2532"/>
                          <a14:foregroundMark x1="89030" y1="3797" x2="86920" y2="86920"/>
                          <a14:foregroundMark x1="86920" y1="76793" x2="85654" y2="99578"/>
                          <a14:foregroundMark x1="85654" y1="99578" x2="85654" y2="99578"/>
                          <a14:foregroundMark x1="86498" y1="76793" x2="91561" y2="94937"/>
                          <a14:foregroundMark x1="58228" y1="77215" x2="60338" y2="97046"/>
                          <a14:foregroundMark x1="78059" y1="70042" x2="69198" y2="89030"/>
                          <a14:foregroundMark x1="10127" y1="8017" x2="12658" y2="96624"/>
                        </a14:backgroundRemoval>
                      </a14:imgEffect>
                    </a14:imgLayer>
                  </a14:imgProps>
                </a:ext>
                <a:ext uri="{28A0092B-C50C-407E-A947-70E740481C1C}">
                  <a14:useLocalDpi xmlns:a14="http://schemas.microsoft.com/office/drawing/2010/main" val="0"/>
                </a:ext>
              </a:extLst>
            </a:blip>
            <a:srcRect/>
            <a:stretch>
              <a:fillRect/>
            </a:stretch>
          </p:blipFill>
          <p:spPr bwMode="auto">
            <a:xfrm>
              <a:off x="252030" y="2574607"/>
              <a:ext cx="2257425" cy="22574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0BAB8B4-AF91-BDAA-FD2E-8C7551AC8D46}"/>
                </a:ext>
              </a:extLst>
            </p:cNvPr>
            <p:cNvSpPr/>
            <p:nvPr/>
          </p:nvSpPr>
          <p:spPr>
            <a:xfrm>
              <a:off x="861104" y="2859556"/>
              <a:ext cx="1039275" cy="9863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eiryo UI"/>
                <a:cs typeface="+mn-cs"/>
              </a:endParaRPr>
            </a:p>
          </p:txBody>
        </p:sp>
        <p:pic>
          <p:nvPicPr>
            <p:cNvPr id="15" name="Picture 6" descr="Logo PLN Terbaru Format PNG - laluahmad.com">
              <a:extLst>
                <a:ext uri="{FF2B5EF4-FFF2-40B4-BE49-F238E27FC236}">
                  <a16:creationId xmlns:a16="http://schemas.microsoft.com/office/drawing/2014/main" id="{8F80EC92-A535-6C4B-7A3C-303040C200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559" y="2952526"/>
              <a:ext cx="640364" cy="80045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Diesel generator icon isometric vector. Power energy 19053072 Vector ...">
            <a:extLst>
              <a:ext uri="{FF2B5EF4-FFF2-40B4-BE49-F238E27FC236}">
                <a16:creationId xmlns:a16="http://schemas.microsoft.com/office/drawing/2014/main" id="{D74902D4-68FF-A438-0D3F-B7768C78A87A}"/>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6633" b="91837" l="8776" r="91735">
                        <a14:foregroundMark x1="66531" y1="6633" x2="66531" y2="6633"/>
                        <a14:foregroundMark x1="91735" y1="24592" x2="91735" y2="24592"/>
                        <a14:foregroundMark x1="8776" y1="40714" x2="8776" y2="56531"/>
                        <a14:foregroundMark x1="8776" y1="56531" x2="8776" y2="56531"/>
                        <a14:foregroundMark x1="34490" y1="91837" x2="34490" y2="91837"/>
                      </a14:backgroundRemoval>
                    </a14:imgEffect>
                  </a14:imgLayer>
                </a14:imgProps>
              </a:ext>
              <a:ext uri="{28A0092B-C50C-407E-A947-70E740481C1C}">
                <a14:useLocalDpi xmlns:a14="http://schemas.microsoft.com/office/drawing/2010/main" val="0"/>
              </a:ext>
            </a:extLst>
          </a:blip>
          <a:srcRect/>
          <a:stretch>
            <a:fillRect/>
          </a:stretch>
        </p:blipFill>
        <p:spPr bwMode="auto">
          <a:xfrm>
            <a:off x="1749400" y="5247464"/>
            <a:ext cx="557457" cy="55745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emium Vector | Conveyor line factory interior with isometric view vector">
            <a:extLst>
              <a:ext uri="{FF2B5EF4-FFF2-40B4-BE49-F238E27FC236}">
                <a16:creationId xmlns:a16="http://schemas.microsoft.com/office/drawing/2014/main" id="{73CBEDA3-A3ED-0F5E-13E2-47E322A3090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2925" r="98585">
                        <a14:foregroundMark x1="38302" y1="17642" x2="37075" y2="29623"/>
                        <a14:foregroundMark x1="50283" y1="17642" x2="50943" y2="28491"/>
                        <a14:foregroundMark x1="50943" y1="28491" x2="47075" y2="39811"/>
                        <a14:foregroundMark x1="43774" y1="18962" x2="35943" y2="38491"/>
                        <a14:foregroundMark x1="29151" y1="28962" x2="25283" y2="51509"/>
                        <a14:foregroundMark x1="21604" y1="32547" x2="6981" y2="47830"/>
                        <a14:foregroundMark x1="12736" y1="38962" x2="34623" y2="46792"/>
                        <a14:foregroundMark x1="91792" y1="45849" x2="91792" y2="58491"/>
                        <a14:foregroundMark x1="92075" y1="45000" x2="96981" y2="55849"/>
                        <a14:foregroundMark x1="56604" y1="13302" x2="59623" y2="15472"/>
                        <a14:foregroundMark x1="64434" y1="16321" x2="70283" y2="23208"/>
                        <a14:foregroundMark x1="68585" y1="20660" x2="82453" y2="28491"/>
                        <a14:foregroundMark x1="81132" y1="27830" x2="98585" y2="38491"/>
                        <a14:foregroundMark x1="98585" y1="38491" x2="98585" y2="38491"/>
                        <a14:foregroundMark x1="83962" y1="28491" x2="94434" y2="35472"/>
                        <a14:foregroundMark x1="53774" y1="12170" x2="53774" y2="12170"/>
                        <a14:foregroundMark x1="50943" y1="10000" x2="52264" y2="10660"/>
                        <a14:foregroundMark x1="2925" y1="45189" x2="6981" y2="57170"/>
                        <a14:foregroundMark x1="52925" y1="75660" x2="52736" y2="76132"/>
                        <a14:foregroundMark x1="51132" y1="77358" x2="55094" y2="77547"/>
                        <a14:foregroundMark x1="46981" y1="78019" x2="51132" y2="78208"/>
                        <a14:foregroundMark x1="45943" y1="47170" x2="48491" y2="48491"/>
                      </a14:backgroundRemoval>
                    </a14:imgEffect>
                  </a14:imgLayer>
                </a14:imgProps>
              </a:ext>
              <a:ext uri="{28A0092B-C50C-407E-A947-70E740481C1C}">
                <a14:useLocalDpi xmlns:a14="http://schemas.microsoft.com/office/drawing/2010/main" val="0"/>
              </a:ext>
            </a:extLst>
          </a:blip>
          <a:srcRect/>
          <a:stretch>
            <a:fillRect/>
          </a:stretch>
        </p:blipFill>
        <p:spPr bwMode="auto">
          <a:xfrm rot="342137">
            <a:off x="4930102" y="2523640"/>
            <a:ext cx="2565614" cy="22967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descr="IoT monitoring | IoT messaging | automation iot monitoring">
            <a:extLst>
              <a:ext uri="{FF2B5EF4-FFF2-40B4-BE49-F238E27FC236}">
                <a16:creationId xmlns:a16="http://schemas.microsoft.com/office/drawing/2014/main" id="{9C130D86-5B51-8974-567B-9F68F1156E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318560">
            <a:off x="3331856" y="3008609"/>
            <a:ext cx="2980976" cy="238478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Isometric Office Interior 482352 Vector Art at Vecteezy">
            <a:extLst>
              <a:ext uri="{FF2B5EF4-FFF2-40B4-BE49-F238E27FC236}">
                <a16:creationId xmlns:a16="http://schemas.microsoft.com/office/drawing/2014/main" id="{4FE677F0-D3E3-B487-AB74-70F39361E60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7551" b="94082" l="4898" r="92857">
                        <a14:foregroundMark x1="22245" y1="24082" x2="25510" y2="24082"/>
                        <a14:foregroundMark x1="36327" y1="13469" x2="45918" y2="11429"/>
                        <a14:foregroundMark x1="51429" y1="8571" x2="60612" y2="15918"/>
                        <a14:foregroundMark x1="60612" y1="15918" x2="60816" y2="16327"/>
                        <a14:foregroundMark x1="72245" y1="20612" x2="82653" y2="28980"/>
                        <a14:foregroundMark x1="89796" y1="31224" x2="91429" y2="40816"/>
                        <a14:foregroundMark x1="80204" y1="24694" x2="91633" y2="35102"/>
                        <a14:foregroundMark x1="93265" y1="37551" x2="92449" y2="60408"/>
                        <a14:foregroundMark x1="66531" y1="17143" x2="67959" y2="19592"/>
                        <a14:foregroundMark x1="27959" y1="19184" x2="27959" y2="19184"/>
                        <a14:foregroundMark x1="18163" y1="23265" x2="18163" y2="23265"/>
                        <a14:foregroundMark x1="11020" y1="30612" x2="30408" y2="25714"/>
                        <a14:foregroundMark x1="4898" y1="35306" x2="6531" y2="35306"/>
                        <a14:foregroundMark x1="19184" y1="75102" x2="27959" y2="77959"/>
                        <a14:foregroundMark x1="49388" y1="94082" x2="49388" y2="94082"/>
                      </a14:backgroundRemoval>
                    </a14:imgEffect>
                  </a14:imgLayer>
                </a14:imgProps>
              </a:ext>
              <a:ext uri="{28A0092B-C50C-407E-A947-70E740481C1C}">
                <a14:useLocalDpi xmlns:a14="http://schemas.microsoft.com/office/drawing/2010/main" val="0"/>
              </a:ext>
            </a:extLst>
          </a:blip>
          <a:srcRect/>
          <a:stretch>
            <a:fillRect/>
          </a:stretch>
        </p:blipFill>
        <p:spPr bwMode="auto">
          <a:xfrm rot="270329">
            <a:off x="2513446" y="3712661"/>
            <a:ext cx="2077937" cy="207793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46ECAECE-8610-310E-A6E8-3E15B33AAB80}"/>
              </a:ext>
            </a:extLst>
          </p:cNvPr>
          <p:cNvSpPr/>
          <p:nvPr/>
        </p:nvSpPr>
        <p:spPr>
          <a:xfrm>
            <a:off x="1103634" y="4379431"/>
            <a:ext cx="1021193" cy="245634"/>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dirty="0">
                <a:ln>
                  <a:noFill/>
                </a:ln>
                <a:solidFill>
                  <a:srgbClr val="FFFFFF"/>
                </a:solidFill>
                <a:effectLst/>
                <a:uLnTx/>
                <a:uFillTx/>
                <a:latin typeface="Arial"/>
                <a:ea typeface="Meiryo UI"/>
                <a:cs typeface="+mn-cs"/>
              </a:rPr>
              <a:t>GAS ENGINE</a:t>
            </a:r>
          </a:p>
        </p:txBody>
      </p:sp>
      <p:sp>
        <p:nvSpPr>
          <p:cNvPr id="33" name="Rectangle 32">
            <a:extLst>
              <a:ext uri="{FF2B5EF4-FFF2-40B4-BE49-F238E27FC236}">
                <a16:creationId xmlns:a16="http://schemas.microsoft.com/office/drawing/2014/main" id="{8BBCF2FD-AB3F-6D6F-B6A8-724C25D326C1}"/>
              </a:ext>
            </a:extLst>
          </p:cNvPr>
          <p:cNvSpPr/>
          <p:nvPr/>
        </p:nvSpPr>
        <p:spPr>
          <a:xfrm>
            <a:off x="1539034" y="4786054"/>
            <a:ext cx="1021193" cy="245634"/>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dirty="0">
                <a:ln>
                  <a:noFill/>
                </a:ln>
                <a:solidFill>
                  <a:srgbClr val="FFFFFF"/>
                </a:solidFill>
                <a:effectLst/>
                <a:uLnTx/>
                <a:uFillTx/>
                <a:latin typeface="Arial"/>
                <a:ea typeface="Meiryo UI"/>
                <a:cs typeface="+mn-cs"/>
              </a:rPr>
              <a:t>STATE POWER PLANT</a:t>
            </a:r>
          </a:p>
        </p:txBody>
      </p:sp>
      <p:sp>
        <p:nvSpPr>
          <p:cNvPr id="34" name="Rectangle 33">
            <a:extLst>
              <a:ext uri="{FF2B5EF4-FFF2-40B4-BE49-F238E27FC236}">
                <a16:creationId xmlns:a16="http://schemas.microsoft.com/office/drawing/2014/main" id="{EDDF9BBC-6C14-055C-78F6-13CBD0B5FBD7}"/>
              </a:ext>
            </a:extLst>
          </p:cNvPr>
          <p:cNvSpPr/>
          <p:nvPr/>
        </p:nvSpPr>
        <p:spPr>
          <a:xfrm>
            <a:off x="826650" y="5649891"/>
            <a:ext cx="1021193" cy="245634"/>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dirty="0">
                <a:ln>
                  <a:noFill/>
                </a:ln>
                <a:solidFill>
                  <a:srgbClr val="FFFFFF"/>
                </a:solidFill>
                <a:effectLst/>
                <a:uLnTx/>
                <a:uFillTx/>
                <a:latin typeface="Arial"/>
                <a:ea typeface="Meiryo UI"/>
                <a:cs typeface="+mn-cs"/>
              </a:rPr>
              <a:t>DIESEL </a:t>
            </a:r>
          </a:p>
        </p:txBody>
      </p:sp>
      <p:pic>
        <p:nvPicPr>
          <p:cNvPr id="36" name="Picture 10" descr="Isometric Solar Panel Icon On White Background 2239799 Vector Art at ...">
            <a:extLst>
              <a:ext uri="{FF2B5EF4-FFF2-40B4-BE49-F238E27FC236}">
                <a16:creationId xmlns:a16="http://schemas.microsoft.com/office/drawing/2014/main" id="{6A0F0D0D-13EA-EFF7-131F-327F911FEE3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7700" y="5189401"/>
            <a:ext cx="1068357" cy="1068357"/>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361F7F5-FE77-6CB3-A245-504445F933AE}"/>
              </a:ext>
            </a:extLst>
          </p:cNvPr>
          <p:cNvSpPr/>
          <p:nvPr/>
        </p:nvSpPr>
        <p:spPr>
          <a:xfrm>
            <a:off x="2147888" y="5908522"/>
            <a:ext cx="1021193" cy="245634"/>
          </a:xfrm>
          <a:prstGeom prst="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dirty="0">
                <a:ln>
                  <a:noFill/>
                </a:ln>
                <a:solidFill>
                  <a:srgbClr val="FFFFFF"/>
                </a:solidFill>
                <a:effectLst/>
                <a:uLnTx/>
                <a:uFillTx/>
                <a:latin typeface="Arial"/>
                <a:ea typeface="Meiryo UI"/>
                <a:cs typeface="+mn-cs"/>
              </a:rPr>
              <a:t>SOLAR PANEL</a:t>
            </a:r>
          </a:p>
        </p:txBody>
      </p:sp>
      <p:pic>
        <p:nvPicPr>
          <p:cNvPr id="1060" name="Picture 36" descr="Led lamp icon spotlight light sign Royalty Free Vector Image">
            <a:extLst>
              <a:ext uri="{FF2B5EF4-FFF2-40B4-BE49-F238E27FC236}">
                <a16:creationId xmlns:a16="http://schemas.microsoft.com/office/drawing/2014/main" id="{9E169E63-314D-6247-CC63-5869BF89C0B6}"/>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4822344" y="3564210"/>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6" descr="Led lamp icon spotlight light sign Royalty Free Vector Image">
            <a:extLst>
              <a:ext uri="{FF2B5EF4-FFF2-40B4-BE49-F238E27FC236}">
                <a16:creationId xmlns:a16="http://schemas.microsoft.com/office/drawing/2014/main" id="{23D8726D-DBB4-A0AB-B37A-845E04673FDD}"/>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5392290" y="3940976"/>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6" descr="Led lamp icon spotlight light sign Royalty Free Vector Image">
            <a:extLst>
              <a:ext uri="{FF2B5EF4-FFF2-40B4-BE49-F238E27FC236}">
                <a16:creationId xmlns:a16="http://schemas.microsoft.com/office/drawing/2014/main" id="{A44CF161-9931-97E0-D8B2-5545EAD0B1C5}"/>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6039990" y="3060443"/>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6" descr="Led lamp icon spotlight light sign Royalty Free Vector Image">
            <a:extLst>
              <a:ext uri="{FF2B5EF4-FFF2-40B4-BE49-F238E27FC236}">
                <a16:creationId xmlns:a16="http://schemas.microsoft.com/office/drawing/2014/main" id="{4EF9A378-8D17-62FA-E58D-F8978044B1A7}"/>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6678072" y="3526426"/>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6" descr="Led lamp icon spotlight light sign Royalty Free Vector Image">
            <a:extLst>
              <a:ext uri="{FF2B5EF4-FFF2-40B4-BE49-F238E27FC236}">
                <a16:creationId xmlns:a16="http://schemas.microsoft.com/office/drawing/2014/main" id="{E22DA3AE-4D0E-DDD5-320B-A53183B34811}"/>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4302310" y="3833147"/>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6" descr="Led lamp icon spotlight light sign Royalty Free Vector Image">
            <a:extLst>
              <a:ext uri="{FF2B5EF4-FFF2-40B4-BE49-F238E27FC236}">
                <a16:creationId xmlns:a16="http://schemas.microsoft.com/office/drawing/2014/main" id="{D171D179-D706-1407-2C31-4C280641CDA1}"/>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4777404" y="4200999"/>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6" descr="Led lamp icon spotlight light sign Royalty Free Vector Image">
            <a:extLst>
              <a:ext uri="{FF2B5EF4-FFF2-40B4-BE49-F238E27FC236}">
                <a16:creationId xmlns:a16="http://schemas.microsoft.com/office/drawing/2014/main" id="{EA2989D7-FA12-3E8C-A2F2-2FD6184607CB}"/>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5591257" y="3276101"/>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6" descr="Led lamp icon spotlight light sign Royalty Free Vector Image">
            <a:extLst>
              <a:ext uri="{FF2B5EF4-FFF2-40B4-BE49-F238E27FC236}">
                <a16:creationId xmlns:a16="http://schemas.microsoft.com/office/drawing/2014/main" id="{BF96E970-5AE5-A73E-233B-28E31E17408D}"/>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6109415" y="3698919"/>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6" descr="Led lamp icon spotlight light sign Royalty Free Vector Image">
            <a:extLst>
              <a:ext uri="{FF2B5EF4-FFF2-40B4-BE49-F238E27FC236}">
                <a16:creationId xmlns:a16="http://schemas.microsoft.com/office/drawing/2014/main" id="{04E30869-0D65-59B6-278D-ED9079293D69}"/>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3319264" y="4235464"/>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6" descr="Led lamp icon spotlight light sign Royalty Free Vector Image">
            <a:extLst>
              <a:ext uri="{FF2B5EF4-FFF2-40B4-BE49-F238E27FC236}">
                <a16:creationId xmlns:a16="http://schemas.microsoft.com/office/drawing/2014/main" id="{6D0C77C1-151C-31CF-E2FE-919D434485F3}"/>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2845474" y="4389987"/>
            <a:ext cx="247196" cy="21565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6" descr="Led lamp icon spotlight light sign Royalty Free Vector Image">
            <a:extLst>
              <a:ext uri="{FF2B5EF4-FFF2-40B4-BE49-F238E27FC236}">
                <a16:creationId xmlns:a16="http://schemas.microsoft.com/office/drawing/2014/main" id="{49011594-8782-CC11-25DF-911853D8B1D4}"/>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7140" b="75676" l="24200" r="75500">
                        <a14:foregroundMark x1="44900" y1="29842" x2="56800" y2="37725"/>
                        <a14:foregroundMark x1="42300" y1="31081" x2="45700" y2="34234"/>
                        <a14:foregroundMark x1="41800" y1="41667" x2="46200" y2="50338"/>
                        <a14:foregroundMark x1="42400" y1="43694" x2="56800" y2="43694"/>
                        <a14:foregroundMark x1="58200" y1="45158" x2="63700" y2="47748"/>
                        <a14:foregroundMark x1="63700" y1="47072" x2="70200" y2="55518"/>
                        <a14:foregroundMark x1="68800" y1="47410" x2="69700" y2="55968"/>
                        <a14:foregroundMark x1="69700" y1="55968" x2="69600" y2="56081"/>
                        <a14:foregroundMark x1="39300" y1="45721" x2="29800" y2="49099"/>
                        <a14:foregroundMark x1="29800" y1="49099" x2="29800" y2="49099"/>
                        <a14:foregroundMark x1="28500" y1="49662" x2="41200" y2="56644"/>
                        <a14:foregroundMark x1="41200" y1="56644" x2="46100" y2="56869"/>
                        <a14:foregroundMark x1="27800" y1="52252" x2="41000" y2="56644"/>
                        <a14:foregroundMark x1="41000" y1="56644" x2="52000" y2="56982"/>
                        <a14:foregroundMark x1="31400" y1="56532" x2="55200" y2="58221"/>
                        <a14:foregroundMark x1="55200" y1="58221" x2="58600" y2="58108"/>
                        <a14:foregroundMark x1="25300" y1="48536" x2="25300" y2="48536"/>
                        <a14:foregroundMark x1="24200" y1="49212" x2="24500" y2="51351"/>
                        <a14:foregroundMark x1="68900" y1="67455" x2="68900" y2="67455"/>
                        <a14:foregroundMark x1="49700" y1="71059" x2="49700" y2="71059"/>
                        <a14:foregroundMark x1="31900" y1="66441" x2="31900" y2="66441"/>
                      </a14:backgroundRemoval>
                    </a14:imgEffect>
                  </a14:imgLayer>
                </a14:imgProps>
              </a:ext>
              <a:ext uri="{28A0092B-C50C-407E-A947-70E740481C1C}">
                <a14:useLocalDpi xmlns:a14="http://schemas.microsoft.com/office/drawing/2010/main" val="0"/>
              </a:ext>
            </a:extLst>
          </a:blip>
          <a:srcRect l="20137" t="21296" r="18187" b="18109"/>
          <a:stretch/>
        </p:blipFill>
        <p:spPr bwMode="auto">
          <a:xfrm flipV="1">
            <a:off x="3571684" y="4685608"/>
            <a:ext cx="247196" cy="21565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42FA114A-360E-5613-96F4-88FB12E19A85}"/>
              </a:ext>
            </a:extLst>
          </p:cNvPr>
          <p:cNvSpPr/>
          <p:nvPr/>
        </p:nvSpPr>
        <p:spPr>
          <a:xfrm>
            <a:off x="682784" y="2454304"/>
            <a:ext cx="1881145" cy="2198277"/>
          </a:xfrm>
          <a:prstGeom prst="rect">
            <a:avLst/>
          </a:prstGeom>
          <a:solidFill>
            <a:schemeClr val="accent5">
              <a:lumMod val="60000"/>
              <a:lumOff val="40000"/>
            </a:schemeClr>
          </a:solidFill>
          <a:ln>
            <a:noFill/>
          </a:ln>
          <a:effectLst>
            <a:outerShdw blurRad="184150" dist="241300" dir="11520000" sx="110000" sy="110000" algn="ctr">
              <a:srgbClr val="000000">
                <a:alpha val="18000"/>
              </a:srgbClr>
            </a:outerShdw>
          </a:effectLst>
          <a:scene3d>
            <a:camera prst="isometricOffAxis1Top"/>
            <a:lightRig rig="flood" dir="t">
              <a:rot lat="0" lon="0" rev="13800000"/>
            </a:lightRig>
          </a:scene3d>
          <a:sp3d extrusionH="107950" prstMaterial="plastic">
            <a:bevelT w="82550" h="63500" prst="divot"/>
            <a:bevelB/>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eiryo UI"/>
              <a:cs typeface="+mn-cs"/>
            </a:endParaRPr>
          </a:p>
        </p:txBody>
      </p:sp>
      <p:pic>
        <p:nvPicPr>
          <p:cNvPr id="49" name="Picture 40">
            <a:extLst>
              <a:ext uri="{FF2B5EF4-FFF2-40B4-BE49-F238E27FC236}">
                <a16:creationId xmlns:a16="http://schemas.microsoft.com/office/drawing/2014/main" id="{3843E3DA-5BAA-A606-FE31-E84AB5C78912}"/>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2734" b="89844" l="9961" r="89844">
                        <a14:foregroundMark x1="28711" y1="22266" x2="56055" y2="49023"/>
                        <a14:foregroundMark x1="54102" y1="7422" x2="54102" y2="7422"/>
                        <a14:foregroundMark x1="62305" y1="11719" x2="68164" y2="21680"/>
                        <a14:foregroundMark x1="68164" y1="21680" x2="68164" y2="21680"/>
                        <a14:foregroundMark x1="62891" y1="12109" x2="68164" y2="24805"/>
                        <a14:foregroundMark x1="50000" y1="6445" x2="58008" y2="15820"/>
                        <a14:foregroundMark x1="50391" y1="2734" x2="50000" y2="4883"/>
                        <a14:backgroundMark x1="60352" y1="1172" x2="70898" y2="3906"/>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547940" y="1882786"/>
            <a:ext cx="2142777" cy="21427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8" descr="Co2 | Ícone Gratis">
            <a:extLst>
              <a:ext uri="{FF2B5EF4-FFF2-40B4-BE49-F238E27FC236}">
                <a16:creationId xmlns:a16="http://schemas.microsoft.com/office/drawing/2014/main" id="{5AB80384-05DF-7A9E-3492-99648E2E68C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21348" y="2012462"/>
            <a:ext cx="995960" cy="99596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Factory, industrial, industry, machines, manufacture, motor, pump icon ...">
            <a:extLst>
              <a:ext uri="{FF2B5EF4-FFF2-40B4-BE49-F238E27FC236}">
                <a16:creationId xmlns:a16="http://schemas.microsoft.com/office/drawing/2014/main" id="{41700072-0628-8D37-714E-E92469CEF99C}"/>
              </a:ext>
            </a:extLst>
          </p:cNvPr>
          <p:cNvPicPr>
            <a:picLocks noChangeAspect="1" noChangeArrowheads="1"/>
          </p:cNvPicPr>
          <p:nvPr/>
        </p:nvPicPr>
        <p:blipFill>
          <a:blip r:embed="rId2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6353" y="3226620"/>
            <a:ext cx="542341" cy="542341"/>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9410DAC8-7C72-E04B-45A7-3F1C91B08E82}"/>
              </a:ext>
            </a:extLst>
          </p:cNvPr>
          <p:cNvSpPr/>
          <p:nvPr/>
        </p:nvSpPr>
        <p:spPr>
          <a:xfrm>
            <a:off x="169145" y="973994"/>
            <a:ext cx="2489339" cy="930114"/>
          </a:xfrm>
          <a:prstGeom prst="roundRect">
            <a:avLst/>
          </a:prstGeom>
          <a:solidFill>
            <a:schemeClr val="tx2">
              <a:lumMod val="60000"/>
              <a:lumOff val="40000"/>
            </a:schemeClr>
          </a:solidFill>
          <a:scene3d>
            <a:camera prst="orthographicFron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dirty="0">
                <a:ln>
                  <a:noFill/>
                </a:ln>
                <a:solidFill>
                  <a:srgbClr val="FFFFFF"/>
                </a:solidFill>
                <a:effectLst/>
                <a:uLnTx/>
                <a:uFillTx/>
                <a:latin typeface="Arial"/>
                <a:ea typeface="Meiryo UI"/>
                <a:cs typeface="+mn-cs"/>
              </a:rPr>
              <a:t>CHARACTERIZATION OF CARBON EMISSIONS GENERATED FROM UTILIZED ENERGY SOURCES.</a:t>
            </a:r>
          </a:p>
        </p:txBody>
      </p:sp>
      <p:sp>
        <p:nvSpPr>
          <p:cNvPr id="63" name="Arc 62">
            <a:extLst>
              <a:ext uri="{FF2B5EF4-FFF2-40B4-BE49-F238E27FC236}">
                <a16:creationId xmlns:a16="http://schemas.microsoft.com/office/drawing/2014/main" id="{2EAC57E3-45C0-4E6E-903F-79D37D172073}"/>
              </a:ext>
            </a:extLst>
          </p:cNvPr>
          <p:cNvSpPr/>
          <p:nvPr/>
        </p:nvSpPr>
        <p:spPr>
          <a:xfrm rot="12109781">
            <a:off x="405873" y="3327257"/>
            <a:ext cx="2135333" cy="2180420"/>
          </a:xfrm>
          <a:prstGeom prst="arc">
            <a:avLst>
              <a:gd name="adj1" fmla="val 16200000"/>
              <a:gd name="adj2" fmla="val 2728286"/>
            </a:avLst>
          </a:prstGeom>
          <a:ln w="28575">
            <a:solidFill>
              <a:srgbClr val="FFC000"/>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000000"/>
              </a:solidFill>
              <a:effectLst/>
              <a:uLnTx/>
              <a:uFillTx/>
              <a:latin typeface="Arial"/>
              <a:ea typeface="Meiryo UI"/>
              <a:cs typeface="+mn-cs"/>
            </a:endParaRPr>
          </a:p>
        </p:txBody>
      </p:sp>
      <p:pic>
        <p:nvPicPr>
          <p:cNvPr id="1033" name="Picture 1032">
            <a:extLst>
              <a:ext uri="{FF2B5EF4-FFF2-40B4-BE49-F238E27FC236}">
                <a16:creationId xmlns:a16="http://schemas.microsoft.com/office/drawing/2014/main" id="{0B76570A-A776-BFA1-DC33-1E79EBDCD7D7}"/>
              </a:ext>
            </a:extLst>
          </p:cNvPr>
          <p:cNvPicPr>
            <a:picLocks noChangeAspect="1"/>
          </p:cNvPicPr>
          <p:nvPr/>
        </p:nvPicPr>
        <p:blipFill>
          <a:blip r:embed="rId24"/>
          <a:stretch>
            <a:fillRect/>
          </a:stretch>
        </p:blipFill>
        <p:spPr>
          <a:xfrm>
            <a:off x="3683498" y="808751"/>
            <a:ext cx="3362244" cy="1896802"/>
          </a:xfrm>
          <a:prstGeom prst="rect">
            <a:avLst/>
          </a:prstGeom>
        </p:spPr>
      </p:pic>
      <p:cxnSp>
        <p:nvCxnSpPr>
          <p:cNvPr id="1041" name="Connector: Elbow 1040">
            <a:extLst>
              <a:ext uri="{FF2B5EF4-FFF2-40B4-BE49-F238E27FC236}">
                <a16:creationId xmlns:a16="http://schemas.microsoft.com/office/drawing/2014/main" id="{F3C1C157-6EFB-3FB1-A587-F1A7F241D45D}"/>
              </a:ext>
            </a:extLst>
          </p:cNvPr>
          <p:cNvCxnSpPr>
            <a:cxnSpLocks/>
            <a:endCxn id="1074" idx="1"/>
          </p:cNvCxnSpPr>
          <p:nvPr/>
        </p:nvCxnSpPr>
        <p:spPr>
          <a:xfrm>
            <a:off x="3613262" y="4926591"/>
            <a:ext cx="1081031" cy="830305"/>
          </a:xfrm>
          <a:prstGeom prst="bentConnector3">
            <a:avLst>
              <a:gd name="adj1" fmla="val 2420"/>
            </a:avLst>
          </a:prstGeom>
          <a:ln w="381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55" name="Connector: Elbow 1054">
            <a:extLst>
              <a:ext uri="{FF2B5EF4-FFF2-40B4-BE49-F238E27FC236}">
                <a16:creationId xmlns:a16="http://schemas.microsoft.com/office/drawing/2014/main" id="{2910B38A-D696-46AA-9458-AC6E7D092CE3}"/>
              </a:ext>
            </a:extLst>
          </p:cNvPr>
          <p:cNvCxnSpPr>
            <a:cxnSpLocks/>
            <a:stCxn id="1060" idx="3"/>
            <a:endCxn id="2056" idx="1"/>
          </p:cNvCxnSpPr>
          <p:nvPr/>
        </p:nvCxnSpPr>
        <p:spPr>
          <a:xfrm>
            <a:off x="5069540" y="3672039"/>
            <a:ext cx="2925137" cy="865851"/>
          </a:xfrm>
          <a:prstGeom prst="bentConnector3">
            <a:avLst>
              <a:gd name="adj1" fmla="val 50000"/>
            </a:avLst>
          </a:prstGeom>
          <a:ln w="381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059" name="Group 1058">
            <a:extLst>
              <a:ext uri="{FF2B5EF4-FFF2-40B4-BE49-F238E27FC236}">
                <a16:creationId xmlns:a16="http://schemas.microsoft.com/office/drawing/2014/main" id="{E62D3AC5-1ACD-A0EA-6698-10836D065AEC}"/>
              </a:ext>
            </a:extLst>
          </p:cNvPr>
          <p:cNvGrpSpPr/>
          <p:nvPr/>
        </p:nvGrpSpPr>
        <p:grpSpPr>
          <a:xfrm>
            <a:off x="1995190" y="1937917"/>
            <a:ext cx="1765266" cy="1160186"/>
            <a:chOff x="2638338" y="-468464"/>
            <a:chExt cx="8812606" cy="6552207"/>
          </a:xfrm>
        </p:grpSpPr>
        <p:pic>
          <p:nvPicPr>
            <p:cNvPr id="1061" name="Picture 46" descr="Rotronic Case Study: Belimo enhances human performance by monitoring ...">
              <a:extLst>
                <a:ext uri="{FF2B5EF4-FFF2-40B4-BE49-F238E27FC236}">
                  <a16:creationId xmlns:a16="http://schemas.microsoft.com/office/drawing/2014/main" id="{3A86F570-3465-3228-7A9F-06B3EBBD82F5}"/>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7722" t="8225" r="6548" b="5745"/>
            <a:stretch/>
          </p:blipFill>
          <p:spPr bwMode="auto">
            <a:xfrm>
              <a:off x="3472943" y="-468464"/>
              <a:ext cx="7978001" cy="5899864"/>
            </a:xfrm>
            <a:prstGeom prst="rect">
              <a:avLst/>
            </a:prstGeom>
            <a:noFill/>
            <a:extLst>
              <a:ext uri="{909E8E84-426E-40DD-AFC4-6F175D3DCCD1}">
                <a14:hiddenFill xmlns:a14="http://schemas.microsoft.com/office/drawing/2010/main">
                  <a:solidFill>
                    <a:srgbClr val="FFFFFF"/>
                  </a:solidFill>
                </a14:hiddenFill>
              </a:ext>
            </a:extLst>
          </p:spPr>
        </p:pic>
        <p:sp>
          <p:nvSpPr>
            <p:cNvPr id="1063" name="Rectangle: Rounded Corners 50">
              <a:extLst>
                <a:ext uri="{FF2B5EF4-FFF2-40B4-BE49-F238E27FC236}">
                  <a16:creationId xmlns:a16="http://schemas.microsoft.com/office/drawing/2014/main" id="{EBA229D8-0574-D55F-A794-9C9FDE1184DD}"/>
                </a:ext>
              </a:extLst>
            </p:cNvPr>
            <p:cNvSpPr/>
            <p:nvPr/>
          </p:nvSpPr>
          <p:spPr>
            <a:xfrm>
              <a:off x="2638338" y="5616082"/>
              <a:ext cx="1294079" cy="467661"/>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eiryo UI"/>
                <a:cs typeface="+mn-cs"/>
              </a:endParaRPr>
            </a:p>
          </p:txBody>
        </p:sp>
      </p:grpSp>
      <p:pic>
        <p:nvPicPr>
          <p:cNvPr id="1065" name="Picture 1064" descr="A room with a few shelves and a television on the wall&#10;&#10;Description automatically generated">
            <a:extLst>
              <a:ext uri="{FF2B5EF4-FFF2-40B4-BE49-F238E27FC236}">
                <a16:creationId xmlns:a16="http://schemas.microsoft.com/office/drawing/2014/main" id="{3310B7EB-9932-BC9C-AB0C-9E991AB0F0DA}"/>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20000" contrast="-20000"/>
                    </a14:imgEffect>
                  </a14:imgLayer>
                </a14:imgProps>
              </a:ext>
            </a:extLst>
          </a:blip>
          <a:stretch>
            <a:fillRect/>
          </a:stretch>
        </p:blipFill>
        <p:spPr>
          <a:xfrm>
            <a:off x="7315069" y="747900"/>
            <a:ext cx="4571719" cy="2607014"/>
          </a:xfrm>
          <a:prstGeom prst="rect">
            <a:avLst/>
          </a:prstGeom>
        </p:spPr>
      </p:pic>
      <p:pic>
        <p:nvPicPr>
          <p:cNvPr id="1076" name="Picture 52" descr="OEM Wireless Lux Sensors | OEM Wireless Sensors | OEMSensors.com">
            <a:extLst>
              <a:ext uri="{FF2B5EF4-FFF2-40B4-BE49-F238E27FC236}">
                <a16:creationId xmlns:a16="http://schemas.microsoft.com/office/drawing/2014/main" id="{1C642E3F-D133-98A3-E4CE-7924FB1BCDC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682225" y="5104867"/>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092" name="Connector: Elbow 1091">
            <a:extLst>
              <a:ext uri="{FF2B5EF4-FFF2-40B4-BE49-F238E27FC236}">
                <a16:creationId xmlns:a16="http://schemas.microsoft.com/office/drawing/2014/main" id="{0575585E-F364-F578-4F7B-24190BD8D4C0}"/>
              </a:ext>
            </a:extLst>
          </p:cNvPr>
          <p:cNvCxnSpPr>
            <a:cxnSpLocks/>
          </p:cNvCxnSpPr>
          <p:nvPr/>
        </p:nvCxnSpPr>
        <p:spPr>
          <a:xfrm rot="10800000" flipV="1">
            <a:off x="6852766" y="2552261"/>
            <a:ext cx="1386594" cy="1311303"/>
          </a:xfrm>
          <a:prstGeom prst="bentConnector3">
            <a:avLst>
              <a:gd name="adj1" fmla="val 3014"/>
            </a:avLst>
          </a:prstGeom>
          <a:ln w="3810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BA346AF3-3D82-9DFE-A138-9D53647E987D}"/>
              </a:ext>
            </a:extLst>
          </p:cNvPr>
          <p:cNvSpPr/>
          <p:nvPr/>
        </p:nvSpPr>
        <p:spPr>
          <a:xfrm>
            <a:off x="7978247" y="3488981"/>
            <a:ext cx="3245362" cy="402317"/>
          </a:xfrm>
          <a:prstGeom prst="round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dirty="0">
                <a:ln>
                  <a:noFill/>
                </a:ln>
                <a:solidFill>
                  <a:srgbClr val="FFFFFF"/>
                </a:solidFill>
                <a:effectLst/>
                <a:uLnTx/>
                <a:uFillTx/>
                <a:latin typeface="Arial"/>
                <a:ea typeface="Meiryo UI"/>
                <a:cs typeface="+mn-cs"/>
              </a:rPr>
              <a:t>            IoT GX Dojo</a:t>
            </a:r>
          </a:p>
        </p:txBody>
      </p:sp>
      <p:pic>
        <p:nvPicPr>
          <p:cNvPr id="2050" name="Picture 2" descr="Air, climate, conditioner, conditioning, control, cooling, system icon ...">
            <a:extLst>
              <a:ext uri="{FF2B5EF4-FFF2-40B4-BE49-F238E27FC236}">
                <a16:creationId xmlns:a16="http://schemas.microsoft.com/office/drawing/2014/main" id="{6BB4A34E-999C-59EC-B70A-4898FC5A56D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711970" y="4148285"/>
            <a:ext cx="1136547" cy="11365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loud iot internet of things icon Royalty Free Vector Image">
            <a:extLst>
              <a:ext uri="{FF2B5EF4-FFF2-40B4-BE49-F238E27FC236}">
                <a16:creationId xmlns:a16="http://schemas.microsoft.com/office/drawing/2014/main" id="{CFB8F4FC-CD77-B337-367E-871D9EB4AA30}"/>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84805" y="2934122"/>
            <a:ext cx="1439904" cy="155230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5C8FB907-5DF6-1C2A-33D5-ED4FAED5714E}"/>
              </a:ext>
            </a:extLst>
          </p:cNvPr>
          <p:cNvSpPr/>
          <p:nvPr/>
        </p:nvSpPr>
        <p:spPr>
          <a:xfrm>
            <a:off x="8595517" y="4298285"/>
            <a:ext cx="2941957" cy="365125"/>
          </a:xfrm>
          <a:prstGeom prst="roundRect">
            <a:avLst/>
          </a:prstGeom>
          <a:solidFill>
            <a:srgbClr val="FAF6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Arial"/>
                <a:ea typeface="Meiryo UI"/>
                <a:cs typeface="+mn-cs"/>
              </a:rPr>
              <a:t>Density-Based AC Control</a:t>
            </a:r>
          </a:p>
        </p:txBody>
      </p:sp>
      <p:pic>
        <p:nvPicPr>
          <p:cNvPr id="24" name="Picture 6" descr="Sensors, for smart lighting management - NTM Technology Solution">
            <a:extLst>
              <a:ext uri="{FF2B5EF4-FFF2-40B4-BE49-F238E27FC236}">
                <a16:creationId xmlns:a16="http://schemas.microsoft.com/office/drawing/2014/main" id="{248D9CC5-C7C2-4788-2AB9-703701C0261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32965" y="5192086"/>
            <a:ext cx="2141659" cy="10656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con Air Conditioning #9426 - Free Icons Library">
            <a:extLst>
              <a:ext uri="{FF2B5EF4-FFF2-40B4-BE49-F238E27FC236}">
                <a16:creationId xmlns:a16="http://schemas.microsoft.com/office/drawing/2014/main" id="{644345FF-4A8B-35D1-09E3-AB3ABF1C50F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994677" y="4268909"/>
            <a:ext cx="537962" cy="537962"/>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F97441B5-ADF3-8DF9-56CB-827D7A58C45E}"/>
              </a:ext>
            </a:extLst>
          </p:cNvPr>
          <p:cNvGrpSpPr/>
          <p:nvPr/>
        </p:nvGrpSpPr>
        <p:grpSpPr>
          <a:xfrm>
            <a:off x="8475559" y="4593145"/>
            <a:ext cx="3336527" cy="1041584"/>
            <a:chOff x="8239360" y="4156634"/>
            <a:chExt cx="3607924" cy="1041958"/>
          </a:xfrm>
        </p:grpSpPr>
        <p:sp>
          <p:nvSpPr>
            <p:cNvPr id="30" name="Rectangle: Rounded Corners 29">
              <a:extLst>
                <a:ext uri="{FF2B5EF4-FFF2-40B4-BE49-F238E27FC236}">
                  <a16:creationId xmlns:a16="http://schemas.microsoft.com/office/drawing/2014/main" id="{152DA9B5-82C1-2087-0B8D-57397070A8E5}"/>
                </a:ext>
              </a:extLst>
            </p:cNvPr>
            <p:cNvSpPr/>
            <p:nvPr/>
          </p:nvSpPr>
          <p:spPr>
            <a:xfrm>
              <a:off x="8905327" y="4527212"/>
              <a:ext cx="2941957" cy="365125"/>
            </a:xfrm>
            <a:prstGeom prst="roundRect">
              <a:avLst/>
            </a:prstGeom>
            <a:solidFill>
              <a:srgbClr val="FAF6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Arial"/>
                  <a:ea typeface="Meiryo UI"/>
                  <a:cs typeface="+mn-cs"/>
                </a:rPr>
                <a:t>IoT LUX Control</a:t>
              </a:r>
            </a:p>
          </p:txBody>
        </p:sp>
        <p:pic>
          <p:nvPicPr>
            <p:cNvPr id="35" name="Picture 6" descr="What Is A 10,000 Lux HappyLight Light Therapy Box? | Verilux">
              <a:extLst>
                <a:ext uri="{FF2B5EF4-FFF2-40B4-BE49-F238E27FC236}">
                  <a16:creationId xmlns:a16="http://schemas.microsoft.com/office/drawing/2014/main" id="{BDA9DB34-607E-1BB5-A729-80D56AC1027C}"/>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39360" y="4156634"/>
              <a:ext cx="1041958" cy="1041958"/>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Rounded Corners 53">
            <a:extLst>
              <a:ext uri="{FF2B5EF4-FFF2-40B4-BE49-F238E27FC236}">
                <a16:creationId xmlns:a16="http://schemas.microsoft.com/office/drawing/2014/main" id="{9875E807-8E5F-8B20-D102-0FB93AEC1BFB}"/>
              </a:ext>
            </a:extLst>
          </p:cNvPr>
          <p:cNvSpPr/>
          <p:nvPr/>
        </p:nvSpPr>
        <p:spPr>
          <a:xfrm>
            <a:off x="9335710" y="5606781"/>
            <a:ext cx="2720656" cy="364994"/>
          </a:xfrm>
          <a:prstGeom prst="roundRect">
            <a:avLst/>
          </a:prstGeom>
          <a:solidFill>
            <a:srgbClr val="FAF6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Arial"/>
                <a:ea typeface="Meiryo UI"/>
                <a:cs typeface="+mn-cs"/>
              </a:rPr>
              <a:t>CO</a:t>
            </a:r>
            <a:r>
              <a:rPr kumimoji="1" lang="en-US" sz="1800" b="0" i="0" u="none" strike="noStrike" kern="1200" cap="none" spc="0" normalizeH="0" baseline="30000" noProof="0" dirty="0">
                <a:ln>
                  <a:noFill/>
                </a:ln>
                <a:solidFill>
                  <a:srgbClr val="000000"/>
                </a:solidFill>
                <a:effectLst/>
                <a:uLnTx/>
                <a:uFillTx/>
                <a:latin typeface="Arial"/>
                <a:ea typeface="Meiryo UI"/>
                <a:cs typeface="+mn-cs"/>
              </a:rPr>
              <a:t>2</a:t>
            </a:r>
            <a:r>
              <a:rPr kumimoji="1" lang="en-US" sz="1800" b="0" i="0" u="none" strike="noStrike" kern="1200" cap="none" spc="0" normalizeH="0" baseline="0" noProof="0" dirty="0">
                <a:ln>
                  <a:noFill/>
                </a:ln>
                <a:solidFill>
                  <a:srgbClr val="000000"/>
                </a:solidFill>
                <a:effectLst/>
                <a:uLnTx/>
                <a:uFillTx/>
                <a:latin typeface="Arial"/>
                <a:ea typeface="Meiryo UI"/>
                <a:cs typeface="+mn-cs"/>
              </a:rPr>
              <a:t> Management </a:t>
            </a:r>
          </a:p>
        </p:txBody>
      </p:sp>
      <p:pic>
        <p:nvPicPr>
          <p:cNvPr id="2058" name="Picture 10" descr="Carbon, co2, emissions icon - Download on Iconfinder">
            <a:extLst>
              <a:ext uri="{FF2B5EF4-FFF2-40B4-BE49-F238E27FC236}">
                <a16:creationId xmlns:a16="http://schemas.microsoft.com/office/drawing/2014/main" id="{63C8C055-185A-6A0F-3781-DEBEBE23D86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941257" y="5442855"/>
            <a:ext cx="705453" cy="70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9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9F7AC9D2-99B7-96CE-C97B-5E4BC14E9340}"/>
              </a:ext>
            </a:extLst>
          </p:cNvPr>
          <p:cNvSpPr/>
          <p:nvPr/>
        </p:nvSpPr>
        <p:spPr>
          <a:xfrm>
            <a:off x="329959" y="1348681"/>
            <a:ext cx="11528795" cy="4588655"/>
          </a:xfrm>
          <a:prstGeom prst="roundRect">
            <a:avLst/>
          </a:prstGeom>
          <a:solidFill>
            <a:schemeClr val="bg1"/>
          </a:solidFill>
          <a:ln w="25400">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183E048D-FDA4-CDD9-3EFB-941AF37A054C}"/>
              </a:ext>
            </a:extLst>
          </p:cNvPr>
          <p:cNvGrpSpPr/>
          <p:nvPr/>
        </p:nvGrpSpPr>
        <p:grpSpPr>
          <a:xfrm>
            <a:off x="5322307" y="1885445"/>
            <a:ext cx="6265613" cy="3321183"/>
            <a:chOff x="5255393" y="1861044"/>
            <a:chExt cx="6395935" cy="3390262"/>
          </a:xfrm>
        </p:grpSpPr>
        <p:pic>
          <p:nvPicPr>
            <p:cNvPr id="22" name="Picture 21">
              <a:extLst>
                <a:ext uri="{FF2B5EF4-FFF2-40B4-BE49-F238E27FC236}">
                  <a16:creationId xmlns:a16="http://schemas.microsoft.com/office/drawing/2014/main" id="{E8372D27-745B-4C65-4728-0BCB379E64F6}"/>
                </a:ext>
              </a:extLst>
            </p:cNvPr>
            <p:cNvPicPr>
              <a:picLocks noChangeAspect="1"/>
            </p:cNvPicPr>
            <p:nvPr/>
          </p:nvPicPr>
          <p:blipFill>
            <a:blip r:embed="rId3"/>
            <a:stretch>
              <a:fillRect/>
            </a:stretch>
          </p:blipFill>
          <p:spPr>
            <a:xfrm>
              <a:off x="5287357" y="1874107"/>
              <a:ext cx="6363971" cy="3377199"/>
            </a:xfrm>
            <a:prstGeom prst="rect">
              <a:avLst/>
            </a:prstGeom>
          </p:spPr>
        </p:pic>
        <p:sp>
          <p:nvSpPr>
            <p:cNvPr id="64" name="Rectangle 63">
              <a:extLst>
                <a:ext uri="{FF2B5EF4-FFF2-40B4-BE49-F238E27FC236}">
                  <a16:creationId xmlns:a16="http://schemas.microsoft.com/office/drawing/2014/main" id="{C573463E-ED2C-C040-A5BE-00FB3A44EF8B}"/>
                </a:ext>
              </a:extLst>
            </p:cNvPr>
            <p:cNvSpPr/>
            <p:nvPr/>
          </p:nvSpPr>
          <p:spPr>
            <a:xfrm>
              <a:off x="5255393" y="1861044"/>
              <a:ext cx="6395935" cy="3390262"/>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rPr>
              <a:t>3D MODELLING</a:t>
            </a:r>
            <a:endParaRPr kumimoji="0" lang="en-US" sz="20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endParaRPr>
          </a:p>
        </p:txBody>
      </p:sp>
      <p:grpSp>
        <p:nvGrpSpPr>
          <p:cNvPr id="23" name="Group 22">
            <a:extLst>
              <a:ext uri="{FF2B5EF4-FFF2-40B4-BE49-F238E27FC236}">
                <a16:creationId xmlns:a16="http://schemas.microsoft.com/office/drawing/2014/main" id="{70C2ACF5-762D-A8C7-4ADA-F8E8C23BA394}"/>
              </a:ext>
            </a:extLst>
          </p:cNvPr>
          <p:cNvGrpSpPr/>
          <p:nvPr/>
        </p:nvGrpSpPr>
        <p:grpSpPr>
          <a:xfrm>
            <a:off x="869952" y="1680251"/>
            <a:ext cx="4344668" cy="3898471"/>
            <a:chOff x="795823" y="1603557"/>
            <a:chExt cx="4257280" cy="3820058"/>
          </a:xfrm>
        </p:grpSpPr>
        <p:pic>
          <p:nvPicPr>
            <p:cNvPr id="5" name="Picture 4">
              <a:extLst>
                <a:ext uri="{FF2B5EF4-FFF2-40B4-BE49-F238E27FC236}">
                  <a16:creationId xmlns:a16="http://schemas.microsoft.com/office/drawing/2014/main" id="{B808BFA1-3816-032B-864E-F93AF1141BA6}"/>
                </a:ext>
              </a:extLst>
            </p:cNvPr>
            <p:cNvPicPr>
              <a:picLocks noChangeAspect="1"/>
            </p:cNvPicPr>
            <p:nvPr/>
          </p:nvPicPr>
          <p:blipFill>
            <a:blip r:embed="rId4"/>
            <a:stretch>
              <a:fillRect/>
            </a:stretch>
          </p:blipFill>
          <p:spPr>
            <a:xfrm rot="5400000">
              <a:off x="1012947" y="1413030"/>
              <a:ext cx="3820058" cy="4201111"/>
            </a:xfrm>
            <a:prstGeom prst="rect">
              <a:avLst/>
            </a:prstGeom>
          </p:spPr>
        </p:pic>
        <p:sp>
          <p:nvSpPr>
            <p:cNvPr id="18" name="Rectangle 17">
              <a:extLst>
                <a:ext uri="{FF2B5EF4-FFF2-40B4-BE49-F238E27FC236}">
                  <a16:creationId xmlns:a16="http://schemas.microsoft.com/office/drawing/2014/main" id="{CECA5E5B-6FB7-42EF-2452-2AD85815319A}"/>
                </a:ext>
              </a:extLst>
            </p:cNvPr>
            <p:cNvSpPr/>
            <p:nvPr/>
          </p:nvSpPr>
          <p:spPr>
            <a:xfrm>
              <a:off x="795823" y="1603557"/>
              <a:ext cx="4257280" cy="3820058"/>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1" name="Straight Connector 20">
            <a:extLst>
              <a:ext uri="{FF2B5EF4-FFF2-40B4-BE49-F238E27FC236}">
                <a16:creationId xmlns:a16="http://schemas.microsoft.com/office/drawing/2014/main" id="{A4E4392F-83C9-7DB7-EE9B-56CBE769BBDD}"/>
              </a:ext>
            </a:extLst>
          </p:cNvPr>
          <p:cNvCxnSpPr>
            <a:cxnSpLocks/>
          </p:cNvCxnSpPr>
          <p:nvPr/>
        </p:nvCxnSpPr>
        <p:spPr>
          <a:xfrm flipV="1">
            <a:off x="5653741" y="4961487"/>
            <a:ext cx="5489263" cy="6594"/>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5BA79E9-F97E-A6AA-D3B4-A3234D555568}"/>
              </a:ext>
            </a:extLst>
          </p:cNvPr>
          <p:cNvCxnSpPr>
            <a:cxnSpLocks/>
          </p:cNvCxnSpPr>
          <p:nvPr/>
        </p:nvCxnSpPr>
        <p:spPr>
          <a:xfrm flipV="1">
            <a:off x="5497158" y="2216075"/>
            <a:ext cx="1145689" cy="1672814"/>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5DCF243-F697-30C5-92D8-F7FD9F4B8156}"/>
              </a:ext>
            </a:extLst>
          </p:cNvPr>
          <p:cNvCxnSpPr>
            <a:cxnSpLocks/>
          </p:cNvCxnSpPr>
          <p:nvPr/>
        </p:nvCxnSpPr>
        <p:spPr>
          <a:xfrm flipH="1">
            <a:off x="11236315" y="3988276"/>
            <a:ext cx="142617" cy="973210"/>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82F1521-003E-E569-F4E2-1334A3F3AA44}"/>
              </a:ext>
            </a:extLst>
          </p:cNvPr>
          <p:cNvCxnSpPr>
            <a:cxnSpLocks/>
          </p:cNvCxnSpPr>
          <p:nvPr/>
        </p:nvCxnSpPr>
        <p:spPr>
          <a:xfrm flipH="1" flipV="1">
            <a:off x="11327503" y="3964101"/>
            <a:ext cx="102857" cy="17644"/>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FD84463-5BC2-57E3-325B-B90AEA3119CA}"/>
              </a:ext>
            </a:extLst>
          </p:cNvPr>
          <p:cNvCxnSpPr>
            <a:cxnSpLocks/>
          </p:cNvCxnSpPr>
          <p:nvPr/>
        </p:nvCxnSpPr>
        <p:spPr>
          <a:xfrm flipH="1" flipV="1">
            <a:off x="11198142" y="4953117"/>
            <a:ext cx="91534" cy="13633"/>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60809A-6753-3D99-B4F8-080ACD4331E6}"/>
              </a:ext>
            </a:extLst>
          </p:cNvPr>
          <p:cNvCxnSpPr>
            <a:cxnSpLocks/>
          </p:cNvCxnSpPr>
          <p:nvPr/>
        </p:nvCxnSpPr>
        <p:spPr>
          <a:xfrm flipV="1">
            <a:off x="11143004" y="4922313"/>
            <a:ext cx="0" cy="78347"/>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9916E564-6C29-399A-0B77-F7DDF6A0ED74}"/>
              </a:ext>
            </a:extLst>
          </p:cNvPr>
          <p:cNvCxnSpPr>
            <a:cxnSpLocks/>
          </p:cNvCxnSpPr>
          <p:nvPr/>
        </p:nvCxnSpPr>
        <p:spPr>
          <a:xfrm flipV="1">
            <a:off x="5643014" y="4922314"/>
            <a:ext cx="0" cy="78347"/>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984F96B-2841-A5F5-A378-9FA16CA61741}"/>
              </a:ext>
            </a:extLst>
          </p:cNvPr>
          <p:cNvCxnSpPr>
            <a:cxnSpLocks/>
          </p:cNvCxnSpPr>
          <p:nvPr/>
        </p:nvCxnSpPr>
        <p:spPr>
          <a:xfrm flipH="1" flipV="1">
            <a:off x="5453543" y="3867373"/>
            <a:ext cx="76472" cy="45951"/>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46BE64DC-2CD0-40FE-B126-8EEEFA2E59E7}"/>
              </a:ext>
            </a:extLst>
          </p:cNvPr>
          <p:cNvCxnSpPr>
            <a:cxnSpLocks/>
          </p:cNvCxnSpPr>
          <p:nvPr/>
        </p:nvCxnSpPr>
        <p:spPr>
          <a:xfrm flipH="1" flipV="1">
            <a:off x="6604611" y="2188136"/>
            <a:ext cx="76472" cy="45951"/>
          </a:xfrm>
          <a:prstGeom prst="line">
            <a:avLst/>
          </a:prstGeom>
          <a:ln w="34925">
            <a:solidFill>
              <a:schemeClr val="bg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7FE47462-B74C-7D50-3EA7-4B1D7FB00E89}"/>
              </a:ext>
            </a:extLst>
          </p:cNvPr>
          <p:cNvSpPr txBox="1"/>
          <p:nvPr/>
        </p:nvSpPr>
        <p:spPr>
          <a:xfrm>
            <a:off x="8055342" y="4922314"/>
            <a:ext cx="591829" cy="276999"/>
          </a:xfrm>
          <a:prstGeom prst="rect">
            <a:avLst/>
          </a:prstGeom>
          <a:noFill/>
        </p:spPr>
        <p:txBody>
          <a:bodyPr wrap="none" rtlCol="0">
            <a:spAutoFit/>
          </a:bodyPr>
          <a:lstStyle/>
          <a:p>
            <a:r>
              <a:rPr lang="en-US" sz="1200" dirty="0">
                <a:solidFill>
                  <a:schemeClr val="bg1"/>
                </a:solidFill>
              </a:rPr>
              <a:t>44 cm</a:t>
            </a:r>
          </a:p>
        </p:txBody>
      </p:sp>
      <p:sp>
        <p:nvSpPr>
          <p:cNvPr id="60" name="TextBox 59">
            <a:extLst>
              <a:ext uri="{FF2B5EF4-FFF2-40B4-BE49-F238E27FC236}">
                <a16:creationId xmlns:a16="http://schemas.microsoft.com/office/drawing/2014/main" id="{2B8C1454-D683-D1D4-7E4B-F64ED405051D}"/>
              </a:ext>
            </a:extLst>
          </p:cNvPr>
          <p:cNvSpPr txBox="1"/>
          <p:nvPr/>
        </p:nvSpPr>
        <p:spPr>
          <a:xfrm rot="18219157">
            <a:off x="5774086" y="2755397"/>
            <a:ext cx="591829" cy="276999"/>
          </a:xfrm>
          <a:prstGeom prst="rect">
            <a:avLst/>
          </a:prstGeom>
          <a:noFill/>
        </p:spPr>
        <p:txBody>
          <a:bodyPr wrap="none" rtlCol="0">
            <a:spAutoFit/>
          </a:bodyPr>
          <a:lstStyle/>
          <a:p>
            <a:r>
              <a:rPr lang="en-US" sz="1200" dirty="0">
                <a:solidFill>
                  <a:schemeClr val="bg1"/>
                </a:solidFill>
              </a:rPr>
              <a:t>40 cm</a:t>
            </a:r>
          </a:p>
        </p:txBody>
      </p:sp>
      <p:sp>
        <p:nvSpPr>
          <p:cNvPr id="61" name="TextBox 60">
            <a:extLst>
              <a:ext uri="{FF2B5EF4-FFF2-40B4-BE49-F238E27FC236}">
                <a16:creationId xmlns:a16="http://schemas.microsoft.com/office/drawing/2014/main" id="{9F895FEA-34DE-6775-2FEE-7C4811CFB553}"/>
              </a:ext>
            </a:extLst>
          </p:cNvPr>
          <p:cNvSpPr txBox="1"/>
          <p:nvPr/>
        </p:nvSpPr>
        <p:spPr>
          <a:xfrm rot="5863545">
            <a:off x="11114982" y="4339304"/>
            <a:ext cx="591829" cy="276999"/>
          </a:xfrm>
          <a:prstGeom prst="rect">
            <a:avLst/>
          </a:prstGeom>
          <a:noFill/>
        </p:spPr>
        <p:txBody>
          <a:bodyPr wrap="square" rtlCol="0">
            <a:spAutoFit/>
          </a:bodyPr>
          <a:lstStyle/>
          <a:p>
            <a:r>
              <a:rPr lang="en-US" sz="1200" dirty="0">
                <a:solidFill>
                  <a:schemeClr val="bg1"/>
                </a:solidFill>
              </a:rPr>
              <a:t>10 cm</a:t>
            </a:r>
          </a:p>
        </p:txBody>
      </p:sp>
    </p:spTree>
    <p:extLst>
      <p:ext uri="{BB962C8B-B14F-4D97-AF65-F5344CB8AC3E}">
        <p14:creationId xmlns:p14="http://schemas.microsoft.com/office/powerpoint/2010/main" val="236269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D42089AB-B4A6-122E-ED70-CB232278F75F}"/>
              </a:ext>
            </a:extLst>
          </p:cNvPr>
          <p:cNvSpPr/>
          <p:nvPr/>
        </p:nvSpPr>
        <p:spPr>
          <a:xfrm>
            <a:off x="329959" y="1348681"/>
            <a:ext cx="11528795" cy="4588655"/>
          </a:xfrm>
          <a:prstGeom prst="roundRect">
            <a:avLst/>
          </a:prstGeom>
          <a:solidFill>
            <a:schemeClr val="bg1"/>
          </a:solidFill>
          <a:ln w="25400">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rPr>
              <a:t>3D MODELLING</a:t>
            </a:r>
            <a:endParaRPr kumimoji="0" lang="en-US" sz="20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endParaRPr>
          </a:p>
        </p:txBody>
      </p:sp>
      <p:grpSp>
        <p:nvGrpSpPr>
          <p:cNvPr id="17" name="Group 16">
            <a:extLst>
              <a:ext uri="{FF2B5EF4-FFF2-40B4-BE49-F238E27FC236}">
                <a16:creationId xmlns:a16="http://schemas.microsoft.com/office/drawing/2014/main" id="{DAF53CA5-825F-57B1-3CE7-B7CAF4241CFA}"/>
              </a:ext>
            </a:extLst>
          </p:cNvPr>
          <p:cNvGrpSpPr/>
          <p:nvPr/>
        </p:nvGrpSpPr>
        <p:grpSpPr>
          <a:xfrm>
            <a:off x="671874" y="1718211"/>
            <a:ext cx="5373261" cy="3864896"/>
            <a:chOff x="325274" y="1541979"/>
            <a:chExt cx="5670515" cy="4078706"/>
          </a:xfrm>
        </p:grpSpPr>
        <p:pic>
          <p:nvPicPr>
            <p:cNvPr id="5" name="Picture 4">
              <a:extLst>
                <a:ext uri="{FF2B5EF4-FFF2-40B4-BE49-F238E27FC236}">
                  <a16:creationId xmlns:a16="http://schemas.microsoft.com/office/drawing/2014/main" id="{99302519-6340-8D56-A5EC-A484AF9B8A31}"/>
                </a:ext>
              </a:extLst>
            </p:cNvPr>
            <p:cNvPicPr>
              <a:picLocks noChangeAspect="1"/>
            </p:cNvPicPr>
            <p:nvPr/>
          </p:nvPicPr>
          <p:blipFill>
            <a:blip r:embed="rId3"/>
            <a:srcRect l="33" t="3093" r="1948" b="-3093"/>
            <a:stretch/>
          </p:blipFill>
          <p:spPr>
            <a:xfrm>
              <a:off x="357479" y="1580226"/>
              <a:ext cx="5638310" cy="4040459"/>
            </a:xfrm>
            <a:prstGeom prst="rect">
              <a:avLst/>
            </a:prstGeom>
          </p:spPr>
        </p:pic>
        <p:sp>
          <p:nvSpPr>
            <p:cNvPr id="18" name="Rectangle 17">
              <a:extLst>
                <a:ext uri="{FF2B5EF4-FFF2-40B4-BE49-F238E27FC236}">
                  <a16:creationId xmlns:a16="http://schemas.microsoft.com/office/drawing/2014/main" id="{BB9EFEEC-18F7-54A7-773D-65A43E506E63}"/>
                </a:ext>
              </a:extLst>
            </p:cNvPr>
            <p:cNvSpPr/>
            <p:nvPr/>
          </p:nvSpPr>
          <p:spPr>
            <a:xfrm>
              <a:off x="325274" y="1541979"/>
              <a:ext cx="5670515" cy="3931129"/>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20F700AD-3D04-1059-CB63-E0ECCC90252F}"/>
              </a:ext>
            </a:extLst>
          </p:cNvPr>
          <p:cNvGrpSpPr/>
          <p:nvPr/>
        </p:nvGrpSpPr>
        <p:grpSpPr>
          <a:xfrm>
            <a:off x="6218999" y="1718211"/>
            <a:ext cx="5159934" cy="3726756"/>
            <a:chOff x="6321424" y="1541979"/>
            <a:chExt cx="5455967" cy="3940565"/>
          </a:xfrm>
        </p:grpSpPr>
        <p:pic>
          <p:nvPicPr>
            <p:cNvPr id="16" name="Picture 15">
              <a:extLst>
                <a:ext uri="{FF2B5EF4-FFF2-40B4-BE49-F238E27FC236}">
                  <a16:creationId xmlns:a16="http://schemas.microsoft.com/office/drawing/2014/main" id="{6F0A71C9-AFF4-2D57-65BD-BD22B1B3F923}"/>
                </a:ext>
              </a:extLst>
            </p:cNvPr>
            <p:cNvPicPr>
              <a:picLocks noChangeAspect="1"/>
            </p:cNvPicPr>
            <p:nvPr/>
          </p:nvPicPr>
          <p:blipFill>
            <a:blip r:embed="rId4"/>
            <a:stretch>
              <a:fillRect/>
            </a:stretch>
          </p:blipFill>
          <p:spPr>
            <a:xfrm>
              <a:off x="6321424" y="1575432"/>
              <a:ext cx="5455967" cy="3907112"/>
            </a:xfrm>
            <a:prstGeom prst="rect">
              <a:avLst/>
            </a:prstGeom>
          </p:spPr>
        </p:pic>
        <p:sp>
          <p:nvSpPr>
            <p:cNvPr id="19" name="Rectangle 18">
              <a:extLst>
                <a:ext uri="{FF2B5EF4-FFF2-40B4-BE49-F238E27FC236}">
                  <a16:creationId xmlns:a16="http://schemas.microsoft.com/office/drawing/2014/main" id="{C0C9B658-190B-E69F-D433-17A442577DB6}"/>
                </a:ext>
              </a:extLst>
            </p:cNvPr>
            <p:cNvSpPr/>
            <p:nvPr/>
          </p:nvSpPr>
          <p:spPr>
            <a:xfrm>
              <a:off x="6321424" y="1541979"/>
              <a:ext cx="5455967" cy="3940565"/>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4527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58229858-0CA1-307E-569D-7A0114791DF2}"/>
              </a:ext>
            </a:extLst>
          </p:cNvPr>
          <p:cNvSpPr/>
          <p:nvPr/>
        </p:nvSpPr>
        <p:spPr>
          <a:xfrm>
            <a:off x="329959" y="1348681"/>
            <a:ext cx="11528795" cy="4588655"/>
          </a:xfrm>
          <a:prstGeom prst="roundRect">
            <a:avLst/>
          </a:prstGeom>
          <a:solidFill>
            <a:schemeClr val="bg1"/>
          </a:solidFill>
          <a:ln w="25400">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rPr>
              <a:t>3D MODELLING</a:t>
            </a:r>
            <a:endParaRPr kumimoji="0" lang="en-US" sz="20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endParaRPr>
          </a:p>
        </p:txBody>
      </p:sp>
      <p:grpSp>
        <p:nvGrpSpPr>
          <p:cNvPr id="21" name="Group 20">
            <a:extLst>
              <a:ext uri="{FF2B5EF4-FFF2-40B4-BE49-F238E27FC236}">
                <a16:creationId xmlns:a16="http://schemas.microsoft.com/office/drawing/2014/main" id="{E636A57B-5B29-8798-4036-6171E5108A9B}"/>
              </a:ext>
            </a:extLst>
          </p:cNvPr>
          <p:cNvGrpSpPr/>
          <p:nvPr/>
        </p:nvGrpSpPr>
        <p:grpSpPr>
          <a:xfrm>
            <a:off x="723584" y="1905759"/>
            <a:ext cx="5154584" cy="3505485"/>
            <a:chOff x="413334" y="1679740"/>
            <a:chExt cx="5528744" cy="3759940"/>
          </a:xfrm>
        </p:grpSpPr>
        <p:pic>
          <p:nvPicPr>
            <p:cNvPr id="5" name="Picture 4">
              <a:extLst>
                <a:ext uri="{FF2B5EF4-FFF2-40B4-BE49-F238E27FC236}">
                  <a16:creationId xmlns:a16="http://schemas.microsoft.com/office/drawing/2014/main" id="{0FEF8B24-9498-9C8F-5333-94607DE051B0}"/>
                </a:ext>
              </a:extLst>
            </p:cNvPr>
            <p:cNvPicPr>
              <a:picLocks noChangeAspect="1"/>
            </p:cNvPicPr>
            <p:nvPr/>
          </p:nvPicPr>
          <p:blipFill>
            <a:blip r:embed="rId3"/>
            <a:srcRect l="2941" t="5201" r="5677" b="2680"/>
            <a:stretch/>
          </p:blipFill>
          <p:spPr>
            <a:xfrm>
              <a:off x="433222" y="1679740"/>
              <a:ext cx="5508856" cy="3759940"/>
            </a:xfrm>
            <a:prstGeom prst="rect">
              <a:avLst/>
            </a:prstGeom>
          </p:spPr>
        </p:pic>
        <p:sp>
          <p:nvSpPr>
            <p:cNvPr id="19" name="Rectangle 18">
              <a:extLst>
                <a:ext uri="{FF2B5EF4-FFF2-40B4-BE49-F238E27FC236}">
                  <a16:creationId xmlns:a16="http://schemas.microsoft.com/office/drawing/2014/main" id="{9B32ABCB-9121-2A40-E282-F3311A297438}"/>
                </a:ext>
              </a:extLst>
            </p:cNvPr>
            <p:cNvSpPr/>
            <p:nvPr/>
          </p:nvSpPr>
          <p:spPr>
            <a:xfrm>
              <a:off x="413334" y="1679740"/>
              <a:ext cx="5528743" cy="3759940"/>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4E0FFDED-5EC6-1869-7F0A-E24A00A37F93}"/>
              </a:ext>
            </a:extLst>
          </p:cNvPr>
          <p:cNvGrpSpPr/>
          <p:nvPr/>
        </p:nvGrpSpPr>
        <p:grpSpPr>
          <a:xfrm>
            <a:off x="6008246" y="1868573"/>
            <a:ext cx="5365388" cy="3592775"/>
            <a:chOff x="6230036" y="1679740"/>
            <a:chExt cx="5615030" cy="3759940"/>
          </a:xfrm>
        </p:grpSpPr>
        <p:pic>
          <p:nvPicPr>
            <p:cNvPr id="17" name="Picture 16">
              <a:extLst>
                <a:ext uri="{FF2B5EF4-FFF2-40B4-BE49-F238E27FC236}">
                  <a16:creationId xmlns:a16="http://schemas.microsoft.com/office/drawing/2014/main" id="{6A108234-CC3F-6690-14C4-DFEA571178AF}"/>
                </a:ext>
              </a:extLst>
            </p:cNvPr>
            <p:cNvPicPr>
              <a:picLocks noChangeAspect="1"/>
            </p:cNvPicPr>
            <p:nvPr/>
          </p:nvPicPr>
          <p:blipFill>
            <a:blip r:embed="rId4"/>
            <a:srcRect l="3616" t="6445" r="4589" b="7095"/>
            <a:stretch/>
          </p:blipFill>
          <p:spPr>
            <a:xfrm>
              <a:off x="6245730" y="1679740"/>
              <a:ext cx="5599336" cy="3759940"/>
            </a:xfrm>
            <a:prstGeom prst="rect">
              <a:avLst/>
            </a:prstGeom>
          </p:spPr>
        </p:pic>
        <p:sp>
          <p:nvSpPr>
            <p:cNvPr id="20" name="Rectangle 19">
              <a:extLst>
                <a:ext uri="{FF2B5EF4-FFF2-40B4-BE49-F238E27FC236}">
                  <a16:creationId xmlns:a16="http://schemas.microsoft.com/office/drawing/2014/main" id="{20101545-4211-46AA-0DB2-7273306CA3AC}"/>
                </a:ext>
              </a:extLst>
            </p:cNvPr>
            <p:cNvSpPr/>
            <p:nvPr/>
          </p:nvSpPr>
          <p:spPr>
            <a:xfrm>
              <a:off x="6230036" y="1679740"/>
              <a:ext cx="5615030" cy="3759940"/>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2381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7D32FC9-B667-3A41-8BEA-5DFA199CB85F}"/>
              </a:ext>
            </a:extLst>
          </p:cNvPr>
          <p:cNvSpPr/>
          <p:nvPr/>
        </p:nvSpPr>
        <p:spPr>
          <a:xfrm>
            <a:off x="297272" y="1251197"/>
            <a:ext cx="11616054" cy="4914472"/>
          </a:xfrm>
          <a:prstGeom prst="roundRect">
            <a:avLst/>
          </a:prstGeom>
          <a:solidFill>
            <a:schemeClr val="bg1"/>
          </a:solidFill>
          <a:ln w="25400">
            <a:solidFill>
              <a:schemeClr val="tx1"/>
            </a:solidFill>
            <a:prstDash val="solid"/>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テキスト プレースホルダー 7">
            <a:extLst>
              <a:ext uri="{FF2B5EF4-FFF2-40B4-BE49-F238E27FC236}">
                <a16:creationId xmlns:a16="http://schemas.microsoft.com/office/drawing/2014/main" id="{EA4F5A57-1640-B4BF-C286-F1C79B432DD4}"/>
              </a:ext>
            </a:extLst>
          </p:cNvPr>
          <p:cNvSpPr>
            <a:spLocks noGrp="1"/>
          </p:cNvSpPr>
          <p:nvPr>
            <p:ph type="body" sz="quarter" idx="10"/>
          </p:nvPr>
        </p:nvSpPr>
        <p:spPr>
          <a:xfrm>
            <a:off x="7627938" y="258763"/>
            <a:ext cx="4138612" cy="252412"/>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grpSp>
        <p:nvGrpSpPr>
          <p:cNvPr id="17" name="Group 16">
            <a:extLst>
              <a:ext uri="{FF2B5EF4-FFF2-40B4-BE49-F238E27FC236}">
                <a16:creationId xmlns:a16="http://schemas.microsoft.com/office/drawing/2014/main" id="{910A8AC0-FB29-2C95-5C73-CAFB2EE3E4C7}"/>
              </a:ext>
            </a:extLst>
          </p:cNvPr>
          <p:cNvGrpSpPr/>
          <p:nvPr/>
        </p:nvGrpSpPr>
        <p:grpSpPr>
          <a:xfrm>
            <a:off x="592007" y="1644264"/>
            <a:ext cx="4361796" cy="1521803"/>
            <a:chOff x="636089" y="1095461"/>
            <a:chExt cx="5307510" cy="1851757"/>
          </a:xfrm>
        </p:grpSpPr>
        <p:pic>
          <p:nvPicPr>
            <p:cNvPr id="10" name="Picture 9">
              <a:extLst>
                <a:ext uri="{FF2B5EF4-FFF2-40B4-BE49-F238E27FC236}">
                  <a16:creationId xmlns:a16="http://schemas.microsoft.com/office/drawing/2014/main" id="{0A10BA92-74C8-0EDC-E522-DD46E0148FDF}"/>
                </a:ext>
              </a:extLst>
            </p:cNvPr>
            <p:cNvPicPr>
              <a:picLocks noChangeAspect="1"/>
            </p:cNvPicPr>
            <p:nvPr/>
          </p:nvPicPr>
          <p:blipFill>
            <a:blip r:embed="rId3"/>
            <a:stretch>
              <a:fillRect/>
            </a:stretch>
          </p:blipFill>
          <p:spPr>
            <a:xfrm>
              <a:off x="636089" y="1095461"/>
              <a:ext cx="5303797" cy="1851757"/>
            </a:xfrm>
            <a:prstGeom prst="rect">
              <a:avLst/>
            </a:prstGeom>
          </p:spPr>
        </p:pic>
        <p:sp>
          <p:nvSpPr>
            <p:cNvPr id="16" name="Rectangle 15">
              <a:extLst>
                <a:ext uri="{FF2B5EF4-FFF2-40B4-BE49-F238E27FC236}">
                  <a16:creationId xmlns:a16="http://schemas.microsoft.com/office/drawing/2014/main" id="{BBD34AD1-DE28-0749-EBCA-83AC321D9BBC}"/>
                </a:ext>
              </a:extLst>
            </p:cNvPr>
            <p:cNvSpPr/>
            <p:nvPr/>
          </p:nvSpPr>
          <p:spPr>
            <a:xfrm>
              <a:off x="639802" y="1095461"/>
              <a:ext cx="5303797" cy="1851757"/>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0" name="Picture 69">
            <a:extLst>
              <a:ext uri="{FF2B5EF4-FFF2-40B4-BE49-F238E27FC236}">
                <a16:creationId xmlns:a16="http://schemas.microsoft.com/office/drawing/2014/main" id="{432C3C87-5D16-8A50-B355-4A58417D4AB1}"/>
              </a:ext>
            </a:extLst>
          </p:cNvPr>
          <p:cNvPicPr>
            <a:picLocks noChangeAspect="1"/>
          </p:cNvPicPr>
          <p:nvPr/>
        </p:nvPicPr>
        <p:blipFill>
          <a:blip r:embed="rId4"/>
          <a:srcRect l="1724" t="2307" r="2530" b="3771"/>
          <a:stretch/>
        </p:blipFill>
        <p:spPr>
          <a:xfrm>
            <a:off x="2320233" y="3491809"/>
            <a:ext cx="2468593" cy="2218105"/>
          </a:xfrm>
          <a:prstGeom prst="rect">
            <a:avLst/>
          </a:prstGeom>
        </p:spPr>
      </p:pic>
      <p:pic>
        <p:nvPicPr>
          <p:cNvPr id="72" name="Picture 71">
            <a:extLst>
              <a:ext uri="{FF2B5EF4-FFF2-40B4-BE49-F238E27FC236}">
                <a16:creationId xmlns:a16="http://schemas.microsoft.com/office/drawing/2014/main" id="{8E4A013D-B21B-6D33-9BD5-EDFC99B8F96A}"/>
              </a:ext>
            </a:extLst>
          </p:cNvPr>
          <p:cNvPicPr>
            <a:picLocks noChangeAspect="1"/>
          </p:cNvPicPr>
          <p:nvPr/>
        </p:nvPicPr>
        <p:blipFill>
          <a:blip r:embed="rId5"/>
          <a:srcRect l="1493" t="3007" r="1768" b="2266"/>
          <a:stretch/>
        </p:blipFill>
        <p:spPr>
          <a:xfrm>
            <a:off x="4853256" y="3456308"/>
            <a:ext cx="3164722" cy="2262781"/>
          </a:xfrm>
          <a:prstGeom prst="rect">
            <a:avLst/>
          </a:prstGeom>
        </p:spPr>
      </p:pic>
      <p:pic>
        <p:nvPicPr>
          <p:cNvPr id="75" name="Picture 74">
            <a:extLst>
              <a:ext uri="{FF2B5EF4-FFF2-40B4-BE49-F238E27FC236}">
                <a16:creationId xmlns:a16="http://schemas.microsoft.com/office/drawing/2014/main" id="{5BC91FFD-2584-71C9-5C1A-AC17114FFFD8}"/>
              </a:ext>
            </a:extLst>
          </p:cNvPr>
          <p:cNvPicPr>
            <a:picLocks noChangeAspect="1"/>
          </p:cNvPicPr>
          <p:nvPr/>
        </p:nvPicPr>
        <p:blipFill>
          <a:blip r:embed="rId6"/>
          <a:srcRect l="1051"/>
          <a:stretch/>
        </p:blipFill>
        <p:spPr>
          <a:xfrm>
            <a:off x="5047556" y="1700819"/>
            <a:ext cx="1872601" cy="1283138"/>
          </a:xfrm>
          <a:prstGeom prst="rect">
            <a:avLst/>
          </a:prstGeom>
        </p:spPr>
      </p:pic>
      <p:pic>
        <p:nvPicPr>
          <p:cNvPr id="77" name="Picture 76">
            <a:extLst>
              <a:ext uri="{FF2B5EF4-FFF2-40B4-BE49-F238E27FC236}">
                <a16:creationId xmlns:a16="http://schemas.microsoft.com/office/drawing/2014/main" id="{8C3CE228-5E25-9B80-A846-0DB9DFDF737A}"/>
              </a:ext>
            </a:extLst>
          </p:cNvPr>
          <p:cNvPicPr>
            <a:picLocks noChangeAspect="1"/>
          </p:cNvPicPr>
          <p:nvPr/>
        </p:nvPicPr>
        <p:blipFill>
          <a:blip r:embed="rId7"/>
          <a:srcRect l="2719"/>
          <a:stretch/>
        </p:blipFill>
        <p:spPr>
          <a:xfrm>
            <a:off x="6968052" y="1676982"/>
            <a:ext cx="1915857" cy="1283138"/>
          </a:xfrm>
          <a:prstGeom prst="rect">
            <a:avLst/>
          </a:prstGeom>
        </p:spPr>
      </p:pic>
      <p:pic>
        <p:nvPicPr>
          <p:cNvPr id="79" name="Picture 78">
            <a:extLst>
              <a:ext uri="{FF2B5EF4-FFF2-40B4-BE49-F238E27FC236}">
                <a16:creationId xmlns:a16="http://schemas.microsoft.com/office/drawing/2014/main" id="{2CD240E1-5BE8-A64C-2837-6B943F8FB660}"/>
              </a:ext>
            </a:extLst>
          </p:cNvPr>
          <p:cNvPicPr>
            <a:picLocks noChangeAspect="1"/>
          </p:cNvPicPr>
          <p:nvPr/>
        </p:nvPicPr>
        <p:blipFill>
          <a:blip r:embed="rId8"/>
          <a:srcRect t="1420"/>
          <a:stretch/>
        </p:blipFill>
        <p:spPr>
          <a:xfrm>
            <a:off x="8929846" y="1702201"/>
            <a:ext cx="2685125" cy="1280908"/>
          </a:xfrm>
          <a:prstGeom prst="rect">
            <a:avLst/>
          </a:prstGeom>
        </p:spPr>
      </p:pic>
      <p:grpSp>
        <p:nvGrpSpPr>
          <p:cNvPr id="95" name="Group 94">
            <a:extLst>
              <a:ext uri="{FF2B5EF4-FFF2-40B4-BE49-F238E27FC236}">
                <a16:creationId xmlns:a16="http://schemas.microsoft.com/office/drawing/2014/main" id="{F3E341E7-F8D2-CA0E-ECBA-0D7B10B6F8C1}"/>
              </a:ext>
            </a:extLst>
          </p:cNvPr>
          <p:cNvGrpSpPr/>
          <p:nvPr/>
        </p:nvGrpSpPr>
        <p:grpSpPr>
          <a:xfrm>
            <a:off x="8159047" y="3261010"/>
            <a:ext cx="3520717" cy="2394339"/>
            <a:chOff x="8159047" y="2973624"/>
            <a:chExt cx="3520717" cy="2394339"/>
          </a:xfrm>
        </p:grpSpPr>
        <p:grpSp>
          <p:nvGrpSpPr>
            <p:cNvPr id="11" name="Group 10">
              <a:extLst>
                <a:ext uri="{FF2B5EF4-FFF2-40B4-BE49-F238E27FC236}">
                  <a16:creationId xmlns:a16="http://schemas.microsoft.com/office/drawing/2014/main" id="{F6918F11-0867-1D67-B7CF-ED326F48AA08}"/>
                </a:ext>
              </a:extLst>
            </p:cNvPr>
            <p:cNvGrpSpPr/>
            <p:nvPr/>
          </p:nvGrpSpPr>
          <p:grpSpPr>
            <a:xfrm>
              <a:off x="8159047" y="2973624"/>
              <a:ext cx="3520717" cy="2394339"/>
              <a:chOff x="413334" y="1679740"/>
              <a:chExt cx="5528744" cy="3759940"/>
            </a:xfrm>
          </p:grpSpPr>
          <p:pic>
            <p:nvPicPr>
              <p:cNvPr id="12" name="Picture 11">
                <a:extLst>
                  <a:ext uri="{FF2B5EF4-FFF2-40B4-BE49-F238E27FC236}">
                    <a16:creationId xmlns:a16="http://schemas.microsoft.com/office/drawing/2014/main" id="{A65AD923-5CE0-E214-3893-FC3315C568C4}"/>
                  </a:ext>
                </a:extLst>
              </p:cNvPr>
              <p:cNvPicPr>
                <a:picLocks noChangeAspect="1"/>
              </p:cNvPicPr>
              <p:nvPr/>
            </p:nvPicPr>
            <p:blipFill>
              <a:blip r:embed="rId9"/>
              <a:srcRect l="2941" t="5201" r="5677" b="2680"/>
              <a:stretch/>
            </p:blipFill>
            <p:spPr>
              <a:xfrm>
                <a:off x="433222" y="1679740"/>
                <a:ext cx="5508856" cy="3759940"/>
              </a:xfrm>
              <a:prstGeom prst="rect">
                <a:avLst/>
              </a:prstGeom>
            </p:spPr>
          </p:pic>
          <p:sp>
            <p:nvSpPr>
              <p:cNvPr id="13" name="Rectangle 12">
                <a:extLst>
                  <a:ext uri="{FF2B5EF4-FFF2-40B4-BE49-F238E27FC236}">
                    <a16:creationId xmlns:a16="http://schemas.microsoft.com/office/drawing/2014/main" id="{13ACE568-1EA0-9B60-73A8-2A3D089CCAE1}"/>
                  </a:ext>
                </a:extLst>
              </p:cNvPr>
              <p:cNvSpPr/>
              <p:nvPr/>
            </p:nvSpPr>
            <p:spPr>
              <a:xfrm>
                <a:off x="413334" y="1679740"/>
                <a:ext cx="5528743" cy="3759940"/>
              </a:xfrm>
              <a:prstGeom prst="rect">
                <a:avLst/>
              </a:prstGeom>
              <a:noFill/>
              <a:ln w="76200">
                <a:solidFill>
                  <a:schemeClr val="tx1"/>
                </a:solidFill>
                <a:extLst>
                  <a:ext uri="{C807C97D-BFC1-408E-A445-0C87EB9F89A2}">
                    <ask:lineSketchStyleProps xmlns:ask="http://schemas.microsoft.com/office/drawing/2018/sketchyshapes" sd="1219033472">
                      <a:custGeom>
                        <a:avLst/>
                        <a:gdLst>
                          <a:gd name="connsiteX0" fmla="*/ 0 w 8818820"/>
                          <a:gd name="connsiteY0" fmla="*/ 0 h 4911374"/>
                          <a:gd name="connsiteX1" fmla="*/ 499733 w 8818820"/>
                          <a:gd name="connsiteY1" fmla="*/ 0 h 4911374"/>
                          <a:gd name="connsiteX2" fmla="*/ 823090 w 8818820"/>
                          <a:gd name="connsiteY2" fmla="*/ 0 h 4911374"/>
                          <a:gd name="connsiteX3" fmla="*/ 1587388 w 8818820"/>
                          <a:gd name="connsiteY3" fmla="*/ 0 h 4911374"/>
                          <a:gd name="connsiteX4" fmla="*/ 2087121 w 8818820"/>
                          <a:gd name="connsiteY4" fmla="*/ 0 h 4911374"/>
                          <a:gd name="connsiteX5" fmla="*/ 2586854 w 8818820"/>
                          <a:gd name="connsiteY5" fmla="*/ 0 h 4911374"/>
                          <a:gd name="connsiteX6" fmla="*/ 3351152 w 8818820"/>
                          <a:gd name="connsiteY6" fmla="*/ 0 h 4911374"/>
                          <a:gd name="connsiteX7" fmla="*/ 3762697 w 8818820"/>
                          <a:gd name="connsiteY7" fmla="*/ 0 h 4911374"/>
                          <a:gd name="connsiteX8" fmla="*/ 4526994 w 8818820"/>
                          <a:gd name="connsiteY8" fmla="*/ 0 h 4911374"/>
                          <a:gd name="connsiteX9" fmla="*/ 5291292 w 8818820"/>
                          <a:gd name="connsiteY9" fmla="*/ 0 h 4911374"/>
                          <a:gd name="connsiteX10" fmla="*/ 5879213 w 8818820"/>
                          <a:gd name="connsiteY10" fmla="*/ 0 h 4911374"/>
                          <a:gd name="connsiteX11" fmla="*/ 6643511 w 8818820"/>
                          <a:gd name="connsiteY11" fmla="*/ 0 h 4911374"/>
                          <a:gd name="connsiteX12" fmla="*/ 7143244 w 8818820"/>
                          <a:gd name="connsiteY12" fmla="*/ 0 h 4911374"/>
                          <a:gd name="connsiteX13" fmla="*/ 7642977 w 8818820"/>
                          <a:gd name="connsiteY13" fmla="*/ 0 h 4911374"/>
                          <a:gd name="connsiteX14" fmla="*/ 8319087 w 8818820"/>
                          <a:gd name="connsiteY14" fmla="*/ 0 h 4911374"/>
                          <a:gd name="connsiteX15" fmla="*/ 8818820 w 8818820"/>
                          <a:gd name="connsiteY15" fmla="*/ 0 h 4911374"/>
                          <a:gd name="connsiteX16" fmla="*/ 8818820 w 8818820"/>
                          <a:gd name="connsiteY16" fmla="*/ 643936 h 4911374"/>
                          <a:gd name="connsiteX17" fmla="*/ 8818820 w 8818820"/>
                          <a:gd name="connsiteY17" fmla="*/ 1238758 h 4911374"/>
                          <a:gd name="connsiteX18" fmla="*/ 8818820 w 8818820"/>
                          <a:gd name="connsiteY18" fmla="*/ 1833580 h 4911374"/>
                          <a:gd name="connsiteX19" fmla="*/ 8818820 w 8818820"/>
                          <a:gd name="connsiteY19" fmla="*/ 2428402 h 4911374"/>
                          <a:gd name="connsiteX20" fmla="*/ 8818820 w 8818820"/>
                          <a:gd name="connsiteY20" fmla="*/ 2826769 h 4911374"/>
                          <a:gd name="connsiteX21" fmla="*/ 8818820 w 8818820"/>
                          <a:gd name="connsiteY21" fmla="*/ 3274249 h 4911374"/>
                          <a:gd name="connsiteX22" fmla="*/ 8818820 w 8818820"/>
                          <a:gd name="connsiteY22" fmla="*/ 3869071 h 4911374"/>
                          <a:gd name="connsiteX23" fmla="*/ 8818820 w 8818820"/>
                          <a:gd name="connsiteY23" fmla="*/ 4365666 h 4911374"/>
                          <a:gd name="connsiteX24" fmla="*/ 8818820 w 8818820"/>
                          <a:gd name="connsiteY24" fmla="*/ 4911374 h 4911374"/>
                          <a:gd name="connsiteX25" fmla="*/ 8142710 w 8818820"/>
                          <a:gd name="connsiteY25" fmla="*/ 4911374 h 4911374"/>
                          <a:gd name="connsiteX26" fmla="*/ 7819354 w 8818820"/>
                          <a:gd name="connsiteY26" fmla="*/ 4911374 h 4911374"/>
                          <a:gd name="connsiteX27" fmla="*/ 7231432 w 8818820"/>
                          <a:gd name="connsiteY27" fmla="*/ 4911374 h 4911374"/>
                          <a:gd name="connsiteX28" fmla="*/ 6819887 w 8818820"/>
                          <a:gd name="connsiteY28" fmla="*/ 4911374 h 4911374"/>
                          <a:gd name="connsiteX29" fmla="*/ 6143778 w 8818820"/>
                          <a:gd name="connsiteY29" fmla="*/ 4911374 h 4911374"/>
                          <a:gd name="connsiteX30" fmla="*/ 5732233 w 8818820"/>
                          <a:gd name="connsiteY30" fmla="*/ 4911374 h 4911374"/>
                          <a:gd name="connsiteX31" fmla="*/ 5056123 w 8818820"/>
                          <a:gd name="connsiteY31" fmla="*/ 4911374 h 4911374"/>
                          <a:gd name="connsiteX32" fmla="*/ 4732767 w 8818820"/>
                          <a:gd name="connsiteY32" fmla="*/ 4911374 h 4911374"/>
                          <a:gd name="connsiteX33" fmla="*/ 4056657 w 8818820"/>
                          <a:gd name="connsiteY33" fmla="*/ 4911374 h 4911374"/>
                          <a:gd name="connsiteX34" fmla="*/ 3645112 w 8818820"/>
                          <a:gd name="connsiteY34" fmla="*/ 4911374 h 4911374"/>
                          <a:gd name="connsiteX35" fmla="*/ 3321756 w 8818820"/>
                          <a:gd name="connsiteY35" fmla="*/ 4911374 h 4911374"/>
                          <a:gd name="connsiteX36" fmla="*/ 2910211 w 8818820"/>
                          <a:gd name="connsiteY36" fmla="*/ 4911374 h 4911374"/>
                          <a:gd name="connsiteX37" fmla="*/ 2234101 w 8818820"/>
                          <a:gd name="connsiteY37" fmla="*/ 4911374 h 4911374"/>
                          <a:gd name="connsiteX38" fmla="*/ 1822556 w 8818820"/>
                          <a:gd name="connsiteY38" fmla="*/ 4911374 h 4911374"/>
                          <a:gd name="connsiteX39" fmla="*/ 1499199 w 8818820"/>
                          <a:gd name="connsiteY39" fmla="*/ 4911374 h 4911374"/>
                          <a:gd name="connsiteX40" fmla="*/ 1087654 w 8818820"/>
                          <a:gd name="connsiteY40" fmla="*/ 4911374 h 4911374"/>
                          <a:gd name="connsiteX41" fmla="*/ 587921 w 8818820"/>
                          <a:gd name="connsiteY41" fmla="*/ 4911374 h 4911374"/>
                          <a:gd name="connsiteX42" fmla="*/ 0 w 8818820"/>
                          <a:gd name="connsiteY42" fmla="*/ 4911374 h 4911374"/>
                          <a:gd name="connsiteX43" fmla="*/ 0 w 8818820"/>
                          <a:gd name="connsiteY43" fmla="*/ 4463893 h 4911374"/>
                          <a:gd name="connsiteX44" fmla="*/ 0 w 8818820"/>
                          <a:gd name="connsiteY44" fmla="*/ 4016413 h 4911374"/>
                          <a:gd name="connsiteX45" fmla="*/ 0 w 8818820"/>
                          <a:gd name="connsiteY45" fmla="*/ 3470704 h 4911374"/>
                          <a:gd name="connsiteX46" fmla="*/ 0 w 8818820"/>
                          <a:gd name="connsiteY46" fmla="*/ 2924996 h 4911374"/>
                          <a:gd name="connsiteX47" fmla="*/ 0 w 8818820"/>
                          <a:gd name="connsiteY47" fmla="*/ 2379288 h 4911374"/>
                          <a:gd name="connsiteX48" fmla="*/ 0 w 8818820"/>
                          <a:gd name="connsiteY48" fmla="*/ 1833580 h 4911374"/>
                          <a:gd name="connsiteX49" fmla="*/ 0 w 8818820"/>
                          <a:gd name="connsiteY49" fmla="*/ 1336985 h 4911374"/>
                          <a:gd name="connsiteX50" fmla="*/ 0 w 8818820"/>
                          <a:gd name="connsiteY50" fmla="*/ 742163 h 4911374"/>
                          <a:gd name="connsiteX51" fmla="*/ 0 w 8818820"/>
                          <a:gd name="connsiteY51" fmla="*/ 0 h 491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818820" h="4911374" extrusionOk="0">
                            <a:moveTo>
                              <a:pt x="0" y="0"/>
                            </a:moveTo>
                            <a:cubicBezTo>
                              <a:pt x="206862" y="-675"/>
                              <a:pt x="349684" y="38358"/>
                              <a:pt x="499733" y="0"/>
                            </a:cubicBezTo>
                            <a:cubicBezTo>
                              <a:pt x="649782" y="-38358"/>
                              <a:pt x="742695" y="3953"/>
                              <a:pt x="823090" y="0"/>
                            </a:cubicBezTo>
                            <a:cubicBezTo>
                              <a:pt x="903485" y="-3953"/>
                              <a:pt x="1407219" y="9849"/>
                              <a:pt x="1587388" y="0"/>
                            </a:cubicBezTo>
                            <a:cubicBezTo>
                              <a:pt x="1767557" y="-9849"/>
                              <a:pt x="1877717" y="15516"/>
                              <a:pt x="2087121" y="0"/>
                            </a:cubicBezTo>
                            <a:cubicBezTo>
                              <a:pt x="2296525" y="-15516"/>
                              <a:pt x="2453337" y="52937"/>
                              <a:pt x="2586854" y="0"/>
                            </a:cubicBezTo>
                            <a:cubicBezTo>
                              <a:pt x="2720371" y="-52937"/>
                              <a:pt x="3085005" y="79848"/>
                              <a:pt x="3351152" y="0"/>
                            </a:cubicBezTo>
                            <a:cubicBezTo>
                              <a:pt x="3617299" y="-79848"/>
                              <a:pt x="3564242" y="26083"/>
                              <a:pt x="3762697" y="0"/>
                            </a:cubicBezTo>
                            <a:cubicBezTo>
                              <a:pt x="3961153" y="-26083"/>
                              <a:pt x="4265488" y="41681"/>
                              <a:pt x="4526994" y="0"/>
                            </a:cubicBezTo>
                            <a:cubicBezTo>
                              <a:pt x="4788500" y="-41681"/>
                              <a:pt x="5015663" y="77551"/>
                              <a:pt x="5291292" y="0"/>
                            </a:cubicBezTo>
                            <a:cubicBezTo>
                              <a:pt x="5566921" y="-77551"/>
                              <a:pt x="5755742" y="5162"/>
                              <a:pt x="5879213" y="0"/>
                            </a:cubicBezTo>
                            <a:cubicBezTo>
                              <a:pt x="6002684" y="-5162"/>
                              <a:pt x="6347395" y="45768"/>
                              <a:pt x="6643511" y="0"/>
                            </a:cubicBezTo>
                            <a:cubicBezTo>
                              <a:pt x="6939627" y="-45768"/>
                              <a:pt x="7013576" y="42098"/>
                              <a:pt x="7143244" y="0"/>
                            </a:cubicBezTo>
                            <a:cubicBezTo>
                              <a:pt x="7272912" y="-42098"/>
                              <a:pt x="7512668" y="54980"/>
                              <a:pt x="7642977" y="0"/>
                            </a:cubicBezTo>
                            <a:cubicBezTo>
                              <a:pt x="7773286" y="-54980"/>
                              <a:pt x="8050641" y="47204"/>
                              <a:pt x="8319087" y="0"/>
                            </a:cubicBezTo>
                            <a:cubicBezTo>
                              <a:pt x="8587533" y="-47204"/>
                              <a:pt x="8689209" y="33577"/>
                              <a:pt x="8818820" y="0"/>
                            </a:cubicBezTo>
                            <a:cubicBezTo>
                              <a:pt x="8868280" y="260764"/>
                              <a:pt x="8757674" y="452395"/>
                              <a:pt x="8818820" y="643936"/>
                            </a:cubicBezTo>
                            <a:cubicBezTo>
                              <a:pt x="8879966" y="835477"/>
                              <a:pt x="8773283" y="1020385"/>
                              <a:pt x="8818820" y="1238758"/>
                            </a:cubicBezTo>
                            <a:cubicBezTo>
                              <a:pt x="8864357" y="1457131"/>
                              <a:pt x="8776901" y="1549082"/>
                              <a:pt x="8818820" y="1833580"/>
                            </a:cubicBezTo>
                            <a:cubicBezTo>
                              <a:pt x="8860739" y="2118078"/>
                              <a:pt x="8755095" y="2282592"/>
                              <a:pt x="8818820" y="2428402"/>
                            </a:cubicBezTo>
                            <a:cubicBezTo>
                              <a:pt x="8882545" y="2574212"/>
                              <a:pt x="8776926" y="2727937"/>
                              <a:pt x="8818820" y="2826769"/>
                            </a:cubicBezTo>
                            <a:cubicBezTo>
                              <a:pt x="8860714" y="2925601"/>
                              <a:pt x="8765261" y="3103777"/>
                              <a:pt x="8818820" y="3274249"/>
                            </a:cubicBezTo>
                            <a:cubicBezTo>
                              <a:pt x="8872379" y="3444721"/>
                              <a:pt x="8749703" y="3655205"/>
                              <a:pt x="8818820" y="3869071"/>
                            </a:cubicBezTo>
                            <a:cubicBezTo>
                              <a:pt x="8887937" y="4082937"/>
                              <a:pt x="8794159" y="4234667"/>
                              <a:pt x="8818820" y="4365666"/>
                            </a:cubicBezTo>
                            <a:cubicBezTo>
                              <a:pt x="8843481" y="4496666"/>
                              <a:pt x="8800169" y="4765753"/>
                              <a:pt x="8818820" y="4911374"/>
                            </a:cubicBezTo>
                            <a:cubicBezTo>
                              <a:pt x="8619588" y="4952312"/>
                              <a:pt x="8462280" y="4831293"/>
                              <a:pt x="8142710" y="4911374"/>
                            </a:cubicBezTo>
                            <a:cubicBezTo>
                              <a:pt x="7823140" y="4991455"/>
                              <a:pt x="7914202" y="4879528"/>
                              <a:pt x="7819354" y="4911374"/>
                            </a:cubicBezTo>
                            <a:cubicBezTo>
                              <a:pt x="7724506" y="4943220"/>
                              <a:pt x="7434583" y="4885085"/>
                              <a:pt x="7231432" y="4911374"/>
                            </a:cubicBezTo>
                            <a:cubicBezTo>
                              <a:pt x="7028281" y="4937663"/>
                              <a:pt x="6971940" y="4886499"/>
                              <a:pt x="6819887" y="4911374"/>
                            </a:cubicBezTo>
                            <a:cubicBezTo>
                              <a:pt x="6667835" y="4936249"/>
                              <a:pt x="6321738" y="4867627"/>
                              <a:pt x="6143778" y="4911374"/>
                            </a:cubicBezTo>
                            <a:cubicBezTo>
                              <a:pt x="5965818" y="4955121"/>
                              <a:pt x="5841806" y="4873207"/>
                              <a:pt x="5732233" y="4911374"/>
                            </a:cubicBezTo>
                            <a:cubicBezTo>
                              <a:pt x="5622660" y="4949541"/>
                              <a:pt x="5387959" y="4845724"/>
                              <a:pt x="5056123" y="4911374"/>
                            </a:cubicBezTo>
                            <a:cubicBezTo>
                              <a:pt x="4724287" y="4977024"/>
                              <a:pt x="4886414" y="4909748"/>
                              <a:pt x="4732767" y="4911374"/>
                            </a:cubicBezTo>
                            <a:cubicBezTo>
                              <a:pt x="4579120" y="4913000"/>
                              <a:pt x="4293468" y="4853619"/>
                              <a:pt x="4056657" y="4911374"/>
                            </a:cubicBezTo>
                            <a:cubicBezTo>
                              <a:pt x="3819846" y="4969129"/>
                              <a:pt x="3735175" y="4878969"/>
                              <a:pt x="3645112" y="4911374"/>
                            </a:cubicBezTo>
                            <a:cubicBezTo>
                              <a:pt x="3555049" y="4943779"/>
                              <a:pt x="3454339" y="4878086"/>
                              <a:pt x="3321756" y="4911374"/>
                            </a:cubicBezTo>
                            <a:cubicBezTo>
                              <a:pt x="3189173" y="4944662"/>
                              <a:pt x="3049443" y="4876450"/>
                              <a:pt x="2910211" y="4911374"/>
                            </a:cubicBezTo>
                            <a:cubicBezTo>
                              <a:pt x="2770979" y="4946298"/>
                              <a:pt x="2530595" y="4834613"/>
                              <a:pt x="2234101" y="4911374"/>
                            </a:cubicBezTo>
                            <a:cubicBezTo>
                              <a:pt x="1937607" y="4988135"/>
                              <a:pt x="2004086" y="4899896"/>
                              <a:pt x="1822556" y="4911374"/>
                            </a:cubicBezTo>
                            <a:cubicBezTo>
                              <a:pt x="1641026" y="4922852"/>
                              <a:pt x="1587351" y="4887895"/>
                              <a:pt x="1499199" y="4911374"/>
                            </a:cubicBezTo>
                            <a:cubicBezTo>
                              <a:pt x="1411047" y="4934853"/>
                              <a:pt x="1171914" y="4871386"/>
                              <a:pt x="1087654" y="4911374"/>
                            </a:cubicBezTo>
                            <a:cubicBezTo>
                              <a:pt x="1003395" y="4951362"/>
                              <a:pt x="833877" y="4890368"/>
                              <a:pt x="587921" y="4911374"/>
                            </a:cubicBezTo>
                            <a:cubicBezTo>
                              <a:pt x="341965" y="4932380"/>
                              <a:pt x="255166" y="4853836"/>
                              <a:pt x="0" y="4911374"/>
                            </a:cubicBezTo>
                            <a:cubicBezTo>
                              <a:pt x="-22828" y="4779180"/>
                              <a:pt x="36594" y="4645275"/>
                              <a:pt x="0" y="4463893"/>
                            </a:cubicBezTo>
                            <a:cubicBezTo>
                              <a:pt x="-36594" y="4282511"/>
                              <a:pt x="20752" y="4227964"/>
                              <a:pt x="0" y="4016413"/>
                            </a:cubicBezTo>
                            <a:cubicBezTo>
                              <a:pt x="-20752" y="3804862"/>
                              <a:pt x="3540" y="3697577"/>
                              <a:pt x="0" y="3470704"/>
                            </a:cubicBezTo>
                            <a:cubicBezTo>
                              <a:pt x="-3540" y="3243831"/>
                              <a:pt x="58398" y="3144355"/>
                              <a:pt x="0" y="2924996"/>
                            </a:cubicBezTo>
                            <a:cubicBezTo>
                              <a:pt x="-58398" y="2705637"/>
                              <a:pt x="22870" y="2579531"/>
                              <a:pt x="0" y="2379288"/>
                            </a:cubicBezTo>
                            <a:cubicBezTo>
                              <a:pt x="-22870" y="2179045"/>
                              <a:pt x="61143" y="1958769"/>
                              <a:pt x="0" y="1833580"/>
                            </a:cubicBezTo>
                            <a:cubicBezTo>
                              <a:pt x="-61143" y="1708391"/>
                              <a:pt x="17010" y="1513095"/>
                              <a:pt x="0" y="1336985"/>
                            </a:cubicBezTo>
                            <a:cubicBezTo>
                              <a:pt x="-17010" y="1160876"/>
                              <a:pt x="69152" y="879780"/>
                              <a:pt x="0" y="742163"/>
                            </a:cubicBezTo>
                            <a:cubicBezTo>
                              <a:pt x="-69152" y="604546"/>
                              <a:pt x="43801" y="283947"/>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4" name="Connector: Curved 23">
              <a:extLst>
                <a:ext uri="{FF2B5EF4-FFF2-40B4-BE49-F238E27FC236}">
                  <a16:creationId xmlns:a16="http://schemas.microsoft.com/office/drawing/2014/main" id="{7FD7DA08-4695-07AE-EF61-7A068C01D601}"/>
                </a:ext>
              </a:extLst>
            </p:cNvPr>
            <p:cNvCxnSpPr>
              <a:cxnSpLocks/>
            </p:cNvCxnSpPr>
            <p:nvPr/>
          </p:nvCxnSpPr>
          <p:spPr>
            <a:xfrm rot="5400000">
              <a:off x="8684804" y="4557319"/>
              <a:ext cx="379824" cy="267285"/>
            </a:xfrm>
            <a:prstGeom prst="curvedConnector3">
              <a:avLst>
                <a:gd name="adj1" fmla="val -1853"/>
              </a:avLst>
            </a:prstGeom>
            <a:ln w="254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E5E94A77-9593-58A6-819D-80694081C76E}"/>
                </a:ext>
              </a:extLst>
            </p:cNvPr>
            <p:cNvCxnSpPr>
              <a:cxnSpLocks/>
            </p:cNvCxnSpPr>
            <p:nvPr/>
          </p:nvCxnSpPr>
          <p:spPr>
            <a:xfrm rot="16200000" flipH="1">
              <a:off x="10763447" y="4552510"/>
              <a:ext cx="379826" cy="140676"/>
            </a:xfrm>
            <a:prstGeom prst="curvedConnector3">
              <a:avLst>
                <a:gd name="adj1" fmla="val -9260"/>
              </a:avLst>
            </a:prstGeom>
            <a:ln w="2540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Curved 38">
              <a:extLst>
                <a:ext uri="{FF2B5EF4-FFF2-40B4-BE49-F238E27FC236}">
                  <a16:creationId xmlns:a16="http://schemas.microsoft.com/office/drawing/2014/main" id="{6F42268D-3270-D2F4-D324-7314D31D9E19}"/>
                </a:ext>
              </a:extLst>
            </p:cNvPr>
            <p:cNvCxnSpPr>
              <a:cxnSpLocks/>
            </p:cNvCxnSpPr>
            <p:nvPr/>
          </p:nvCxnSpPr>
          <p:spPr>
            <a:xfrm rot="10800000">
              <a:off x="8818732" y="3117382"/>
              <a:ext cx="457201" cy="250905"/>
            </a:xfrm>
            <a:prstGeom prst="curvedConnector3">
              <a:avLst>
                <a:gd name="adj1" fmla="val -2308"/>
              </a:avLst>
            </a:prstGeom>
            <a:ln w="254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7652D7B5-A71A-BD59-AC1A-F17136760792}"/>
                </a:ext>
              </a:extLst>
            </p:cNvPr>
            <p:cNvSpPr txBox="1"/>
            <p:nvPr/>
          </p:nvSpPr>
          <p:spPr>
            <a:xfrm>
              <a:off x="8253435" y="2996613"/>
              <a:ext cx="593432" cy="246221"/>
            </a:xfrm>
            <a:prstGeom prst="rect">
              <a:avLst/>
            </a:prstGeom>
            <a:noFill/>
          </p:spPr>
          <p:txBody>
            <a:bodyPr wrap="none" rtlCol="0">
              <a:spAutoFit/>
            </a:bodyPr>
            <a:lstStyle/>
            <a:p>
              <a:r>
                <a:rPr lang="en-US" sz="1000" b="1">
                  <a:solidFill>
                    <a:schemeClr val="bg1"/>
                  </a:solidFill>
                </a:rPr>
                <a:t>Sensor</a:t>
              </a:r>
            </a:p>
          </p:txBody>
        </p:sp>
        <p:sp>
          <p:nvSpPr>
            <p:cNvPr id="50" name="TextBox 49">
              <a:extLst>
                <a:ext uri="{FF2B5EF4-FFF2-40B4-BE49-F238E27FC236}">
                  <a16:creationId xmlns:a16="http://schemas.microsoft.com/office/drawing/2014/main" id="{4CEF9BC2-5A5E-D77C-36E6-E487E4C26C24}"/>
                </a:ext>
              </a:extLst>
            </p:cNvPr>
            <p:cNvSpPr txBox="1"/>
            <p:nvPr/>
          </p:nvSpPr>
          <p:spPr>
            <a:xfrm>
              <a:off x="8414927" y="4874589"/>
              <a:ext cx="593432" cy="246221"/>
            </a:xfrm>
            <a:prstGeom prst="rect">
              <a:avLst/>
            </a:prstGeom>
            <a:noFill/>
          </p:spPr>
          <p:txBody>
            <a:bodyPr wrap="none" rtlCol="0">
              <a:spAutoFit/>
            </a:bodyPr>
            <a:lstStyle/>
            <a:p>
              <a:r>
                <a:rPr lang="en-US" sz="1000" b="1">
                  <a:solidFill>
                    <a:schemeClr val="bg1"/>
                  </a:solidFill>
                </a:rPr>
                <a:t>Sensor</a:t>
              </a:r>
            </a:p>
          </p:txBody>
        </p:sp>
        <p:sp>
          <p:nvSpPr>
            <p:cNvPr id="51" name="TextBox 50">
              <a:extLst>
                <a:ext uri="{FF2B5EF4-FFF2-40B4-BE49-F238E27FC236}">
                  <a16:creationId xmlns:a16="http://schemas.microsoft.com/office/drawing/2014/main" id="{E9554442-13B5-74D3-9324-E4452259FBC0}"/>
                </a:ext>
              </a:extLst>
            </p:cNvPr>
            <p:cNvSpPr txBox="1"/>
            <p:nvPr/>
          </p:nvSpPr>
          <p:spPr>
            <a:xfrm>
              <a:off x="10726982" y="4806473"/>
              <a:ext cx="593432" cy="246221"/>
            </a:xfrm>
            <a:prstGeom prst="rect">
              <a:avLst/>
            </a:prstGeom>
            <a:noFill/>
          </p:spPr>
          <p:txBody>
            <a:bodyPr wrap="none" rtlCol="0">
              <a:spAutoFit/>
            </a:bodyPr>
            <a:lstStyle/>
            <a:p>
              <a:r>
                <a:rPr lang="en-US" sz="1000" b="1">
                  <a:solidFill>
                    <a:schemeClr val="bg1"/>
                  </a:solidFill>
                </a:rPr>
                <a:t>Sensor</a:t>
              </a:r>
            </a:p>
          </p:txBody>
        </p:sp>
        <p:cxnSp>
          <p:nvCxnSpPr>
            <p:cNvPr id="80" name="Connector: Curved 79">
              <a:extLst>
                <a:ext uri="{FF2B5EF4-FFF2-40B4-BE49-F238E27FC236}">
                  <a16:creationId xmlns:a16="http://schemas.microsoft.com/office/drawing/2014/main" id="{CED83B0B-BD0B-C144-8F1E-4894655B30A8}"/>
                </a:ext>
              </a:extLst>
            </p:cNvPr>
            <p:cNvCxnSpPr>
              <a:cxnSpLocks/>
            </p:cNvCxnSpPr>
            <p:nvPr/>
          </p:nvCxnSpPr>
          <p:spPr>
            <a:xfrm rot="5400000" flipH="1" flipV="1">
              <a:off x="10942617" y="3287085"/>
              <a:ext cx="354053" cy="203523"/>
            </a:xfrm>
            <a:prstGeom prst="curvedConnector3">
              <a:avLst>
                <a:gd name="adj1" fmla="val 92109"/>
              </a:avLst>
            </a:prstGeom>
            <a:ln w="2540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6" name="TextBox 85">
              <a:extLst>
                <a:ext uri="{FF2B5EF4-FFF2-40B4-BE49-F238E27FC236}">
                  <a16:creationId xmlns:a16="http://schemas.microsoft.com/office/drawing/2014/main" id="{BCC84256-E0C2-AE4F-909E-865C31AEED37}"/>
                </a:ext>
              </a:extLst>
            </p:cNvPr>
            <p:cNvSpPr txBox="1"/>
            <p:nvPr/>
          </p:nvSpPr>
          <p:spPr>
            <a:xfrm>
              <a:off x="11076688" y="2995543"/>
              <a:ext cx="593432" cy="246221"/>
            </a:xfrm>
            <a:prstGeom prst="rect">
              <a:avLst/>
            </a:prstGeom>
            <a:noFill/>
          </p:spPr>
          <p:txBody>
            <a:bodyPr wrap="none" rtlCol="0">
              <a:spAutoFit/>
            </a:bodyPr>
            <a:lstStyle/>
            <a:p>
              <a:r>
                <a:rPr lang="en-US" sz="1000" b="1">
                  <a:solidFill>
                    <a:schemeClr val="bg1"/>
                  </a:solidFill>
                </a:rPr>
                <a:t>Sensor</a:t>
              </a:r>
            </a:p>
          </p:txBody>
        </p:sp>
      </p:grpSp>
      <p:sp>
        <p:nvSpPr>
          <p:cNvPr id="91" name="Speech Bubble: Rectangle with Corners Rounded 90">
            <a:extLst>
              <a:ext uri="{FF2B5EF4-FFF2-40B4-BE49-F238E27FC236}">
                <a16:creationId xmlns:a16="http://schemas.microsoft.com/office/drawing/2014/main" id="{FE66CC24-5C02-1DA9-D048-13837551906B}"/>
              </a:ext>
            </a:extLst>
          </p:cNvPr>
          <p:cNvSpPr/>
          <p:nvPr/>
        </p:nvSpPr>
        <p:spPr>
          <a:xfrm rot="10800000">
            <a:off x="392811" y="3832911"/>
            <a:ext cx="1849402" cy="1507169"/>
          </a:xfrm>
          <a:prstGeom prst="wedgeRoundRectCallout">
            <a:avLst>
              <a:gd name="adj1" fmla="val -30620"/>
              <a:gd name="adj2" fmla="val 75094"/>
              <a:gd name="adj3" fmla="val 16667"/>
            </a:avLst>
          </a:prstGeom>
          <a:solidFill>
            <a:schemeClr val="accent1">
              <a:lumMod val="7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F160AE2B-64BF-3849-C691-6B8A1F6AF357}"/>
              </a:ext>
            </a:extLst>
          </p:cNvPr>
          <p:cNvSpPr txBox="1"/>
          <p:nvPr/>
        </p:nvSpPr>
        <p:spPr>
          <a:xfrm>
            <a:off x="5487669" y="1473005"/>
            <a:ext cx="1059906" cy="246221"/>
          </a:xfrm>
          <a:prstGeom prst="rect">
            <a:avLst/>
          </a:prstGeom>
          <a:noFill/>
        </p:spPr>
        <p:txBody>
          <a:bodyPr wrap="none" rtlCol="0">
            <a:spAutoFit/>
          </a:bodyPr>
          <a:lstStyle/>
          <a:p>
            <a:r>
              <a:rPr lang="en-US" sz="1000" b="1"/>
              <a:t>LAMP MODULE</a:t>
            </a:r>
          </a:p>
        </p:txBody>
      </p:sp>
      <p:sp>
        <p:nvSpPr>
          <p:cNvPr id="93" name="TextBox 92">
            <a:extLst>
              <a:ext uri="{FF2B5EF4-FFF2-40B4-BE49-F238E27FC236}">
                <a16:creationId xmlns:a16="http://schemas.microsoft.com/office/drawing/2014/main" id="{7BF53222-98CE-069B-6DAB-B77E7507C648}"/>
              </a:ext>
            </a:extLst>
          </p:cNvPr>
          <p:cNvSpPr txBox="1"/>
          <p:nvPr/>
        </p:nvSpPr>
        <p:spPr>
          <a:xfrm>
            <a:off x="7475131" y="1443693"/>
            <a:ext cx="902811" cy="246221"/>
          </a:xfrm>
          <a:prstGeom prst="rect">
            <a:avLst/>
          </a:prstGeom>
          <a:noFill/>
        </p:spPr>
        <p:txBody>
          <a:bodyPr wrap="none" rtlCol="0">
            <a:spAutoFit/>
          </a:bodyPr>
          <a:lstStyle/>
          <a:p>
            <a:r>
              <a:rPr lang="en-US" sz="1000" b="1"/>
              <a:t>AC MODULE</a:t>
            </a:r>
          </a:p>
        </p:txBody>
      </p:sp>
      <p:sp>
        <p:nvSpPr>
          <p:cNvPr id="94" name="TextBox 93">
            <a:extLst>
              <a:ext uri="{FF2B5EF4-FFF2-40B4-BE49-F238E27FC236}">
                <a16:creationId xmlns:a16="http://schemas.microsoft.com/office/drawing/2014/main" id="{E6E37AC7-ECD5-60F9-345F-229838D17CAA}"/>
              </a:ext>
            </a:extLst>
          </p:cNvPr>
          <p:cNvSpPr txBox="1"/>
          <p:nvPr/>
        </p:nvSpPr>
        <p:spPr>
          <a:xfrm>
            <a:off x="9336093" y="1442167"/>
            <a:ext cx="1872629" cy="246221"/>
          </a:xfrm>
          <a:prstGeom prst="rect">
            <a:avLst/>
          </a:prstGeom>
          <a:noFill/>
        </p:spPr>
        <p:txBody>
          <a:bodyPr wrap="none" rtlCol="0">
            <a:spAutoFit/>
          </a:bodyPr>
          <a:lstStyle/>
          <a:p>
            <a:r>
              <a:rPr lang="en-US" sz="1000" b="1"/>
              <a:t>CO2 MANAGEMENT MODULE</a:t>
            </a:r>
          </a:p>
        </p:txBody>
      </p:sp>
      <p:sp>
        <p:nvSpPr>
          <p:cNvPr id="96" name="TextBox 95">
            <a:extLst>
              <a:ext uri="{FF2B5EF4-FFF2-40B4-BE49-F238E27FC236}">
                <a16:creationId xmlns:a16="http://schemas.microsoft.com/office/drawing/2014/main" id="{CBAA4403-E487-6866-270B-354E9A878A4D}"/>
              </a:ext>
            </a:extLst>
          </p:cNvPr>
          <p:cNvSpPr txBox="1"/>
          <p:nvPr/>
        </p:nvSpPr>
        <p:spPr>
          <a:xfrm>
            <a:off x="173856" y="794095"/>
            <a:ext cx="50815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spc="5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WIRING &amp; SENSORS</a:t>
            </a:r>
            <a:endParaRPr kumimoji="0" lang="en-US" sz="2000" b="1" i="0" u="none" strike="noStrike" kern="1200" cap="none" spc="50" normalizeH="0" baseline="0" noProof="0" dirty="0">
              <a:ln w="0"/>
              <a:solidFill>
                <a:srgbClr val="0070C0"/>
              </a:solidFill>
              <a:effectLst>
                <a:innerShdw blurRad="63500" dist="50800" dir="13500000">
                  <a:srgbClr val="000000">
                    <a:alpha val="50000"/>
                  </a:srgbClr>
                </a:innerShdw>
              </a:effectLst>
              <a:uLnTx/>
              <a:uFillTx/>
              <a:latin typeface="Arial" panose="020B0604020202020204" pitchFamily="34" charset="0"/>
              <a:ea typeface="+mn-ea"/>
              <a:cs typeface="Arial" panose="020B0604020202020204" pitchFamily="34" charset="0"/>
            </a:endParaRPr>
          </a:p>
        </p:txBody>
      </p:sp>
      <p:sp>
        <p:nvSpPr>
          <p:cNvPr id="97" name="TextBox 96">
            <a:extLst>
              <a:ext uri="{FF2B5EF4-FFF2-40B4-BE49-F238E27FC236}">
                <a16:creationId xmlns:a16="http://schemas.microsoft.com/office/drawing/2014/main" id="{FBAE8EE7-4DB5-0BDA-57D4-5235B5DF39FB}"/>
              </a:ext>
            </a:extLst>
          </p:cNvPr>
          <p:cNvSpPr txBox="1"/>
          <p:nvPr/>
        </p:nvSpPr>
        <p:spPr>
          <a:xfrm>
            <a:off x="2320233" y="2713899"/>
            <a:ext cx="647934" cy="246221"/>
          </a:xfrm>
          <a:prstGeom prst="rect">
            <a:avLst/>
          </a:prstGeom>
          <a:noFill/>
        </p:spPr>
        <p:txBody>
          <a:bodyPr wrap="none" rtlCol="0">
            <a:spAutoFit/>
          </a:bodyPr>
          <a:lstStyle/>
          <a:p>
            <a:r>
              <a:rPr lang="en-US" sz="1000" b="1">
                <a:solidFill>
                  <a:schemeClr val="bg1"/>
                </a:solidFill>
              </a:rPr>
              <a:t>WIRING</a:t>
            </a:r>
          </a:p>
        </p:txBody>
      </p:sp>
      <p:sp>
        <p:nvSpPr>
          <p:cNvPr id="99" name="TextBox 98">
            <a:extLst>
              <a:ext uri="{FF2B5EF4-FFF2-40B4-BE49-F238E27FC236}">
                <a16:creationId xmlns:a16="http://schemas.microsoft.com/office/drawing/2014/main" id="{DC36EADE-00F9-8006-D161-28630386F236}"/>
              </a:ext>
            </a:extLst>
          </p:cNvPr>
          <p:cNvSpPr txBox="1"/>
          <p:nvPr/>
        </p:nvSpPr>
        <p:spPr>
          <a:xfrm>
            <a:off x="380470" y="3954530"/>
            <a:ext cx="1927422" cy="1292662"/>
          </a:xfrm>
          <a:prstGeom prst="rect">
            <a:avLst/>
          </a:prstGeom>
          <a:noFill/>
        </p:spPr>
        <p:txBody>
          <a:bodyPr wrap="square" rtlCol="0">
            <a:spAutoFit/>
          </a:bodyPr>
          <a:lstStyle/>
          <a:p>
            <a:r>
              <a:rPr lang="en-US" sz="1300" b="1">
                <a:solidFill>
                  <a:schemeClr val="bg1"/>
                </a:solidFill>
              </a:rPr>
              <a:t>Wiring will be placed at the bottom of the model to keep it tidy, while several sensors will be installed inside the model.</a:t>
            </a:r>
          </a:p>
        </p:txBody>
      </p:sp>
    </p:spTree>
    <p:extLst>
      <p:ext uri="{BB962C8B-B14F-4D97-AF65-F5344CB8AC3E}">
        <p14:creationId xmlns:p14="http://schemas.microsoft.com/office/powerpoint/2010/main" val="3813066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GENERAL FLOW TRAINING</a:t>
            </a:r>
          </a:p>
        </p:txBody>
      </p:sp>
      <p:grpSp>
        <p:nvGrpSpPr>
          <p:cNvPr id="89" name="Group 88">
            <a:extLst>
              <a:ext uri="{FF2B5EF4-FFF2-40B4-BE49-F238E27FC236}">
                <a16:creationId xmlns:a16="http://schemas.microsoft.com/office/drawing/2014/main" id="{2AB5E4E7-5746-6F1B-7941-D41A8F7D140F}"/>
              </a:ext>
            </a:extLst>
          </p:cNvPr>
          <p:cNvGrpSpPr/>
          <p:nvPr/>
        </p:nvGrpSpPr>
        <p:grpSpPr>
          <a:xfrm>
            <a:off x="1198832" y="1258111"/>
            <a:ext cx="9555912" cy="4751762"/>
            <a:chOff x="1198832" y="1258111"/>
            <a:chExt cx="9555912" cy="4751762"/>
          </a:xfrm>
        </p:grpSpPr>
        <p:grpSp>
          <p:nvGrpSpPr>
            <p:cNvPr id="86" name="Group 85">
              <a:extLst>
                <a:ext uri="{FF2B5EF4-FFF2-40B4-BE49-F238E27FC236}">
                  <a16:creationId xmlns:a16="http://schemas.microsoft.com/office/drawing/2014/main" id="{7D337182-78DC-C405-4E6F-BF1FE3D3CA66}"/>
                </a:ext>
              </a:extLst>
            </p:cNvPr>
            <p:cNvGrpSpPr/>
            <p:nvPr/>
          </p:nvGrpSpPr>
          <p:grpSpPr>
            <a:xfrm>
              <a:off x="1198832" y="1258111"/>
              <a:ext cx="9555912" cy="4751762"/>
              <a:chOff x="1198832" y="1362278"/>
              <a:chExt cx="9555912" cy="4751762"/>
            </a:xfrm>
          </p:grpSpPr>
          <p:grpSp>
            <p:nvGrpSpPr>
              <p:cNvPr id="5" name="Group 4">
                <a:extLst>
                  <a:ext uri="{FF2B5EF4-FFF2-40B4-BE49-F238E27FC236}">
                    <a16:creationId xmlns:a16="http://schemas.microsoft.com/office/drawing/2014/main" id="{9BB9E25E-06AE-02C3-DB68-FBF71CD64989}"/>
                  </a:ext>
                </a:extLst>
              </p:cNvPr>
              <p:cNvGrpSpPr/>
              <p:nvPr/>
            </p:nvGrpSpPr>
            <p:grpSpPr>
              <a:xfrm>
                <a:off x="1397740" y="1362278"/>
                <a:ext cx="2493053" cy="2693225"/>
                <a:chOff x="449850" y="12357"/>
                <a:chExt cx="2954275" cy="3191480"/>
              </a:xfrm>
            </p:grpSpPr>
            <p:grpSp>
              <p:nvGrpSpPr>
                <p:cNvPr id="6" name="Group 5">
                  <a:extLst>
                    <a:ext uri="{FF2B5EF4-FFF2-40B4-BE49-F238E27FC236}">
                      <a16:creationId xmlns:a16="http://schemas.microsoft.com/office/drawing/2014/main" id="{A8A86F89-3D5F-65F8-2791-B7E182BD6EA9}"/>
                    </a:ext>
                  </a:extLst>
                </p:cNvPr>
                <p:cNvGrpSpPr/>
                <p:nvPr/>
              </p:nvGrpSpPr>
              <p:grpSpPr>
                <a:xfrm>
                  <a:off x="1085901" y="12357"/>
                  <a:ext cx="1713740" cy="2331795"/>
                  <a:chOff x="1108563" y="336741"/>
                  <a:chExt cx="1819275" cy="2475391"/>
                </a:xfrm>
              </p:grpSpPr>
              <p:pic>
                <p:nvPicPr>
                  <p:cNvPr id="9" name="Picture 8">
                    <a:extLst>
                      <a:ext uri="{FF2B5EF4-FFF2-40B4-BE49-F238E27FC236}">
                        <a16:creationId xmlns:a16="http://schemas.microsoft.com/office/drawing/2014/main" id="{B2121CA6-FBF4-8361-D5DF-2F0946AD8AA5}"/>
                      </a:ext>
                    </a:extLst>
                  </p:cNvPr>
                  <p:cNvPicPr>
                    <a:picLocks noChangeAspect="1"/>
                  </p:cNvPicPr>
                  <p:nvPr/>
                </p:nvPicPr>
                <p:blipFill>
                  <a:blip r:embed="rId3"/>
                  <a:stretch>
                    <a:fillRect/>
                  </a:stretch>
                </p:blipFill>
                <p:spPr>
                  <a:xfrm>
                    <a:off x="1108563" y="570332"/>
                    <a:ext cx="1238250" cy="2241800"/>
                  </a:xfrm>
                  <a:prstGeom prst="rect">
                    <a:avLst/>
                  </a:prstGeom>
                </p:spPr>
              </p:pic>
              <p:pic>
                <p:nvPicPr>
                  <p:cNvPr id="10" name="Picture 9">
                    <a:extLst>
                      <a:ext uri="{FF2B5EF4-FFF2-40B4-BE49-F238E27FC236}">
                        <a16:creationId xmlns:a16="http://schemas.microsoft.com/office/drawing/2014/main" id="{6A55BD4D-83C1-67D6-DF90-A95C3640C2BC}"/>
                      </a:ext>
                    </a:extLst>
                  </p:cNvPr>
                  <p:cNvPicPr>
                    <a:picLocks noChangeAspect="1"/>
                  </p:cNvPicPr>
                  <p:nvPr/>
                </p:nvPicPr>
                <p:blipFill>
                  <a:blip r:embed="rId4"/>
                  <a:stretch>
                    <a:fillRect/>
                  </a:stretch>
                </p:blipFill>
                <p:spPr>
                  <a:xfrm>
                    <a:off x="2103552" y="1072138"/>
                    <a:ext cx="824286" cy="1648571"/>
                  </a:xfrm>
                  <a:prstGeom prst="rect">
                    <a:avLst/>
                  </a:prstGeom>
                </p:spPr>
              </p:pic>
              <p:pic>
                <p:nvPicPr>
                  <p:cNvPr id="12" name="Picture 11">
                    <a:extLst>
                      <a:ext uri="{FF2B5EF4-FFF2-40B4-BE49-F238E27FC236}">
                        <a16:creationId xmlns:a16="http://schemas.microsoft.com/office/drawing/2014/main" id="{7A3CB309-18AA-63FF-D0FA-95954EEEB8BF}"/>
                      </a:ext>
                    </a:extLst>
                  </p:cNvPr>
                  <p:cNvPicPr>
                    <a:picLocks noChangeAspect="1"/>
                  </p:cNvPicPr>
                  <p:nvPr/>
                </p:nvPicPr>
                <p:blipFill rotWithShape="1">
                  <a:blip r:embed="rId5"/>
                  <a:srcRect l="4701" r="488"/>
                  <a:stretch/>
                </p:blipFill>
                <p:spPr>
                  <a:xfrm>
                    <a:off x="1852246" y="336741"/>
                    <a:ext cx="914400" cy="735397"/>
                  </a:xfrm>
                  <a:prstGeom prst="rect">
                    <a:avLst/>
                  </a:prstGeom>
                </p:spPr>
              </p:pic>
              <p:pic>
                <p:nvPicPr>
                  <p:cNvPr id="13" name="Picture 12">
                    <a:extLst>
                      <a:ext uri="{FF2B5EF4-FFF2-40B4-BE49-F238E27FC236}">
                        <a16:creationId xmlns:a16="http://schemas.microsoft.com/office/drawing/2014/main" id="{A56129D4-EBB3-5F0D-58C7-1793DFEFA323}"/>
                      </a:ext>
                    </a:extLst>
                  </p:cNvPr>
                  <p:cNvPicPr>
                    <a:picLocks noChangeAspect="1"/>
                  </p:cNvPicPr>
                  <p:nvPr/>
                </p:nvPicPr>
                <p:blipFill>
                  <a:blip r:embed="rId6"/>
                  <a:stretch>
                    <a:fillRect/>
                  </a:stretch>
                </p:blipFill>
                <p:spPr>
                  <a:xfrm>
                    <a:off x="2015888" y="474776"/>
                    <a:ext cx="556739" cy="337496"/>
                  </a:xfrm>
                  <a:prstGeom prst="rect">
                    <a:avLst/>
                  </a:prstGeom>
                </p:spPr>
              </p:pic>
            </p:grpSp>
            <p:sp>
              <p:nvSpPr>
                <p:cNvPr id="8" name="Flowchart: Alternate Process 7">
                  <a:extLst>
                    <a:ext uri="{FF2B5EF4-FFF2-40B4-BE49-F238E27FC236}">
                      <a16:creationId xmlns:a16="http://schemas.microsoft.com/office/drawing/2014/main" id="{45F4D89B-D9FB-D4C1-0DCD-0B17BF77DF65}"/>
                    </a:ext>
                  </a:extLst>
                </p:cNvPr>
                <p:cNvSpPr/>
                <p:nvPr/>
              </p:nvSpPr>
              <p:spPr>
                <a:xfrm>
                  <a:off x="449850" y="2328594"/>
                  <a:ext cx="2954275" cy="875243"/>
                </a:xfrm>
                <a:prstGeom prst="flowChartAlternateProcess">
                  <a:avLst/>
                </a:prstGeom>
                <a:solidFill>
                  <a:srgbClr val="227B94"/>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Trainer will explain one of the IoT Training Kit content &amp;  demo the utility to participant</a:t>
                  </a:r>
                </a:p>
              </p:txBody>
            </p:sp>
          </p:grpSp>
          <p:grpSp>
            <p:nvGrpSpPr>
              <p:cNvPr id="14" name="Group 13">
                <a:extLst>
                  <a:ext uri="{FF2B5EF4-FFF2-40B4-BE49-F238E27FC236}">
                    <a16:creationId xmlns:a16="http://schemas.microsoft.com/office/drawing/2014/main" id="{43CF220F-E9C5-11A9-6337-184EFB5D9F94}"/>
                  </a:ext>
                </a:extLst>
              </p:cNvPr>
              <p:cNvGrpSpPr/>
              <p:nvPr/>
            </p:nvGrpSpPr>
            <p:grpSpPr>
              <a:xfrm>
                <a:off x="4694196" y="1567365"/>
                <a:ext cx="2579451" cy="2488139"/>
                <a:chOff x="4307972" y="255386"/>
                <a:chExt cx="3056656" cy="2948452"/>
              </a:xfrm>
            </p:grpSpPr>
            <p:pic>
              <p:nvPicPr>
                <p:cNvPr id="15" name="Picture 14">
                  <a:extLst>
                    <a:ext uri="{FF2B5EF4-FFF2-40B4-BE49-F238E27FC236}">
                      <a16:creationId xmlns:a16="http://schemas.microsoft.com/office/drawing/2014/main" id="{AF0DBE72-A3CD-AE5A-FF01-BA2DF2E05892}"/>
                    </a:ext>
                  </a:extLst>
                </p:cNvPr>
                <p:cNvPicPr>
                  <a:picLocks noChangeAspect="1"/>
                </p:cNvPicPr>
                <p:nvPr/>
              </p:nvPicPr>
              <p:blipFill>
                <a:blip r:embed="rId7"/>
                <a:stretch>
                  <a:fillRect/>
                </a:stretch>
              </p:blipFill>
              <p:spPr>
                <a:xfrm>
                  <a:off x="4426433" y="255386"/>
                  <a:ext cx="2909594" cy="2042180"/>
                </a:xfrm>
                <a:prstGeom prst="rect">
                  <a:avLst/>
                </a:prstGeom>
              </p:spPr>
            </p:pic>
            <p:sp>
              <p:nvSpPr>
                <p:cNvPr id="16" name="Flowchart: Alternate Process 15">
                  <a:extLst>
                    <a:ext uri="{FF2B5EF4-FFF2-40B4-BE49-F238E27FC236}">
                      <a16:creationId xmlns:a16="http://schemas.microsoft.com/office/drawing/2014/main" id="{F136DF32-2933-27A3-D129-620741AD5713}"/>
                    </a:ext>
                  </a:extLst>
                </p:cNvPr>
                <p:cNvSpPr/>
                <p:nvPr/>
              </p:nvSpPr>
              <p:spPr>
                <a:xfrm>
                  <a:off x="4307972" y="2298262"/>
                  <a:ext cx="3056656" cy="905576"/>
                </a:xfrm>
                <a:prstGeom prst="flowChartAlternateProcess">
                  <a:avLst/>
                </a:prstGeom>
                <a:solidFill>
                  <a:srgbClr val="227B94"/>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Trainer will choose one of participant to trying use the IoT Training Kit</a:t>
                  </a:r>
                </a:p>
              </p:txBody>
            </p:sp>
          </p:grpSp>
          <p:grpSp>
            <p:nvGrpSpPr>
              <p:cNvPr id="17" name="Group 16">
                <a:extLst>
                  <a:ext uri="{FF2B5EF4-FFF2-40B4-BE49-F238E27FC236}">
                    <a16:creationId xmlns:a16="http://schemas.microsoft.com/office/drawing/2014/main" id="{CC2073D0-F4E4-3178-8C56-33A2981B4BDE}"/>
                  </a:ext>
                </a:extLst>
              </p:cNvPr>
              <p:cNvGrpSpPr/>
              <p:nvPr/>
            </p:nvGrpSpPr>
            <p:grpSpPr>
              <a:xfrm>
                <a:off x="8090086" y="1440388"/>
                <a:ext cx="2664658" cy="2613386"/>
                <a:chOff x="8225073" y="105237"/>
                <a:chExt cx="3157627" cy="3096870"/>
              </a:xfrm>
            </p:grpSpPr>
            <p:grpSp>
              <p:nvGrpSpPr>
                <p:cNvPr id="18" name="Group 17">
                  <a:extLst>
                    <a:ext uri="{FF2B5EF4-FFF2-40B4-BE49-F238E27FC236}">
                      <a16:creationId xmlns:a16="http://schemas.microsoft.com/office/drawing/2014/main" id="{CAD9F951-5333-9083-8E86-A662A3933C61}"/>
                    </a:ext>
                  </a:extLst>
                </p:cNvPr>
                <p:cNvGrpSpPr/>
                <p:nvPr/>
              </p:nvGrpSpPr>
              <p:grpSpPr>
                <a:xfrm>
                  <a:off x="8546650" y="105237"/>
                  <a:ext cx="2485307" cy="2200738"/>
                  <a:chOff x="8242440" y="640027"/>
                  <a:chExt cx="2306326" cy="2042251"/>
                </a:xfrm>
              </p:grpSpPr>
              <p:pic>
                <p:nvPicPr>
                  <p:cNvPr id="20" name="Picture 19">
                    <a:extLst>
                      <a:ext uri="{FF2B5EF4-FFF2-40B4-BE49-F238E27FC236}">
                        <a16:creationId xmlns:a16="http://schemas.microsoft.com/office/drawing/2014/main" id="{37CFADAB-CA8D-C469-6460-D957462E6F1E}"/>
                      </a:ext>
                    </a:extLst>
                  </p:cNvPr>
                  <p:cNvPicPr>
                    <a:picLocks noChangeAspect="1"/>
                  </p:cNvPicPr>
                  <p:nvPr/>
                </p:nvPicPr>
                <p:blipFill>
                  <a:blip r:embed="rId3"/>
                  <a:stretch>
                    <a:fillRect/>
                  </a:stretch>
                </p:blipFill>
                <p:spPr>
                  <a:xfrm>
                    <a:off x="8242440" y="640027"/>
                    <a:ext cx="1119058" cy="2026009"/>
                  </a:xfrm>
                  <a:prstGeom prst="rect">
                    <a:avLst/>
                  </a:prstGeom>
                </p:spPr>
              </p:pic>
              <p:pic>
                <p:nvPicPr>
                  <p:cNvPr id="21" name="Picture 20">
                    <a:extLst>
                      <a:ext uri="{FF2B5EF4-FFF2-40B4-BE49-F238E27FC236}">
                        <a16:creationId xmlns:a16="http://schemas.microsoft.com/office/drawing/2014/main" id="{8D72CF04-0888-48F4-A0A9-9A02B8A696B7}"/>
                      </a:ext>
                    </a:extLst>
                  </p:cNvPr>
                  <p:cNvPicPr>
                    <a:picLocks noChangeAspect="1"/>
                  </p:cNvPicPr>
                  <p:nvPr/>
                </p:nvPicPr>
                <p:blipFill>
                  <a:blip r:embed="rId4"/>
                  <a:stretch>
                    <a:fillRect/>
                  </a:stretch>
                </p:blipFill>
                <p:spPr>
                  <a:xfrm>
                    <a:off x="9141653" y="1093530"/>
                    <a:ext cx="744942" cy="1489883"/>
                  </a:xfrm>
                  <a:prstGeom prst="rect">
                    <a:avLst/>
                  </a:prstGeom>
                </p:spPr>
              </p:pic>
              <p:pic>
                <p:nvPicPr>
                  <p:cNvPr id="22" name="Picture 21">
                    <a:extLst>
                      <a:ext uri="{FF2B5EF4-FFF2-40B4-BE49-F238E27FC236}">
                        <a16:creationId xmlns:a16="http://schemas.microsoft.com/office/drawing/2014/main" id="{1E6D2D4F-543A-A674-528D-CE57FDD626C1}"/>
                      </a:ext>
                    </a:extLst>
                  </p:cNvPr>
                  <p:cNvPicPr>
                    <a:picLocks noChangeAspect="1"/>
                  </p:cNvPicPr>
                  <p:nvPr/>
                </p:nvPicPr>
                <p:blipFill>
                  <a:blip r:embed="rId8"/>
                  <a:stretch>
                    <a:fillRect/>
                  </a:stretch>
                </p:blipFill>
                <p:spPr>
                  <a:xfrm>
                    <a:off x="9828840" y="773723"/>
                    <a:ext cx="719926" cy="1908555"/>
                  </a:xfrm>
                  <a:prstGeom prst="rect">
                    <a:avLst/>
                  </a:prstGeom>
                </p:spPr>
              </p:pic>
            </p:grpSp>
            <p:sp>
              <p:nvSpPr>
                <p:cNvPr id="19" name="Flowchart: Alternate Process 18">
                  <a:extLst>
                    <a:ext uri="{FF2B5EF4-FFF2-40B4-BE49-F238E27FC236}">
                      <a16:creationId xmlns:a16="http://schemas.microsoft.com/office/drawing/2014/main" id="{1D01FA0C-41EE-CB02-274F-2F55E18E7EDF}"/>
                    </a:ext>
                  </a:extLst>
                </p:cNvPr>
                <p:cNvSpPr/>
                <p:nvPr/>
              </p:nvSpPr>
              <p:spPr>
                <a:xfrm>
                  <a:off x="8225073" y="2266618"/>
                  <a:ext cx="3157627" cy="935489"/>
                </a:xfrm>
                <a:prstGeom prst="flowChartAlternateProcess">
                  <a:avLst/>
                </a:prstGeom>
                <a:solidFill>
                  <a:srgbClr val="227B94"/>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Participant will follow trainer instruction for use the IoT Training Kit</a:t>
                  </a:r>
                </a:p>
              </p:txBody>
            </p:sp>
          </p:grpSp>
          <p:grpSp>
            <p:nvGrpSpPr>
              <p:cNvPr id="23" name="Group 22">
                <a:extLst>
                  <a:ext uri="{FF2B5EF4-FFF2-40B4-BE49-F238E27FC236}">
                    <a16:creationId xmlns:a16="http://schemas.microsoft.com/office/drawing/2014/main" id="{D17F2560-9209-AEFB-8540-AF2978FB2828}"/>
                  </a:ext>
                </a:extLst>
              </p:cNvPr>
              <p:cNvGrpSpPr/>
              <p:nvPr/>
            </p:nvGrpSpPr>
            <p:grpSpPr>
              <a:xfrm>
                <a:off x="6563731" y="4245065"/>
                <a:ext cx="2380078" cy="1868970"/>
                <a:chOff x="6423392" y="3951551"/>
                <a:chExt cx="2820400" cy="2214735"/>
              </a:xfrm>
            </p:grpSpPr>
            <p:sp>
              <p:nvSpPr>
                <p:cNvPr id="24" name="Flowchart: Alternate Process 23">
                  <a:extLst>
                    <a:ext uri="{FF2B5EF4-FFF2-40B4-BE49-F238E27FC236}">
                      <a16:creationId xmlns:a16="http://schemas.microsoft.com/office/drawing/2014/main" id="{DC339108-48A2-EA2A-F0E0-3CBE1AACB1E1}"/>
                    </a:ext>
                  </a:extLst>
                </p:cNvPr>
                <p:cNvSpPr/>
                <p:nvPr/>
              </p:nvSpPr>
              <p:spPr>
                <a:xfrm>
                  <a:off x="6423392" y="5280008"/>
                  <a:ext cx="2820400" cy="886278"/>
                </a:xfrm>
                <a:prstGeom prst="flowChartAlternateProcess">
                  <a:avLst/>
                </a:prstGeom>
                <a:solidFill>
                  <a:srgbClr val="227B94"/>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There are 3 module in IoT Training Kit that can be played</a:t>
                  </a:r>
                </a:p>
              </p:txBody>
            </p:sp>
            <p:grpSp>
              <p:nvGrpSpPr>
                <p:cNvPr id="25" name="Group 24">
                  <a:extLst>
                    <a:ext uri="{FF2B5EF4-FFF2-40B4-BE49-F238E27FC236}">
                      <a16:creationId xmlns:a16="http://schemas.microsoft.com/office/drawing/2014/main" id="{7B56A359-9BE0-7381-747C-8DA873352594}"/>
                    </a:ext>
                  </a:extLst>
                </p:cNvPr>
                <p:cNvGrpSpPr/>
                <p:nvPr/>
              </p:nvGrpSpPr>
              <p:grpSpPr>
                <a:xfrm>
                  <a:off x="6596390" y="3951551"/>
                  <a:ext cx="2397802" cy="1275807"/>
                  <a:chOff x="6596390" y="3951551"/>
                  <a:chExt cx="2397802" cy="1275807"/>
                </a:xfrm>
              </p:grpSpPr>
              <p:pic>
                <p:nvPicPr>
                  <p:cNvPr id="26" name="Picture 25">
                    <a:extLst>
                      <a:ext uri="{FF2B5EF4-FFF2-40B4-BE49-F238E27FC236}">
                        <a16:creationId xmlns:a16="http://schemas.microsoft.com/office/drawing/2014/main" id="{0D58E8D9-92CE-29B5-1E7E-D7271CE3D6E5}"/>
                      </a:ext>
                    </a:extLst>
                  </p:cNvPr>
                  <p:cNvPicPr>
                    <a:picLocks noChangeAspect="1"/>
                  </p:cNvPicPr>
                  <p:nvPr/>
                </p:nvPicPr>
                <p:blipFill>
                  <a:blip r:embed="rId9"/>
                  <a:stretch>
                    <a:fillRect/>
                  </a:stretch>
                </p:blipFill>
                <p:spPr>
                  <a:xfrm>
                    <a:off x="7833594" y="4003781"/>
                    <a:ext cx="1160598" cy="1223577"/>
                  </a:xfrm>
                  <a:prstGeom prst="rect">
                    <a:avLst/>
                  </a:prstGeom>
                </p:spPr>
              </p:pic>
              <p:grpSp>
                <p:nvGrpSpPr>
                  <p:cNvPr id="27" name="Group 26">
                    <a:extLst>
                      <a:ext uri="{FF2B5EF4-FFF2-40B4-BE49-F238E27FC236}">
                        <a16:creationId xmlns:a16="http://schemas.microsoft.com/office/drawing/2014/main" id="{594CCB6D-0167-8761-5F5A-52D75312346A}"/>
                      </a:ext>
                    </a:extLst>
                  </p:cNvPr>
                  <p:cNvGrpSpPr/>
                  <p:nvPr/>
                </p:nvGrpSpPr>
                <p:grpSpPr>
                  <a:xfrm>
                    <a:off x="6596390" y="3951551"/>
                    <a:ext cx="1475253" cy="1272682"/>
                    <a:chOff x="511332" y="3885130"/>
                    <a:chExt cx="1618931" cy="1396631"/>
                  </a:xfrm>
                </p:grpSpPr>
                <p:pic>
                  <p:nvPicPr>
                    <p:cNvPr id="28" name="Picture 27">
                      <a:extLst>
                        <a:ext uri="{FF2B5EF4-FFF2-40B4-BE49-F238E27FC236}">
                          <a16:creationId xmlns:a16="http://schemas.microsoft.com/office/drawing/2014/main" id="{4FBB681B-0381-087B-EA25-EBEDDCC33187}"/>
                        </a:ext>
                      </a:extLst>
                    </p:cNvPr>
                    <p:cNvPicPr>
                      <a:picLocks noChangeAspect="1"/>
                    </p:cNvPicPr>
                    <p:nvPr/>
                  </p:nvPicPr>
                  <p:blipFill>
                    <a:blip r:embed="rId10"/>
                    <a:stretch>
                      <a:fillRect/>
                    </a:stretch>
                  </p:blipFill>
                  <p:spPr>
                    <a:xfrm>
                      <a:off x="511332" y="3885130"/>
                      <a:ext cx="418571" cy="401602"/>
                    </a:xfrm>
                    <a:prstGeom prst="rect">
                      <a:avLst/>
                    </a:prstGeom>
                  </p:spPr>
                </p:pic>
                <p:pic>
                  <p:nvPicPr>
                    <p:cNvPr id="29" name="Picture 28">
                      <a:extLst>
                        <a:ext uri="{FF2B5EF4-FFF2-40B4-BE49-F238E27FC236}">
                          <a16:creationId xmlns:a16="http://schemas.microsoft.com/office/drawing/2014/main" id="{DD8D6738-F85E-544A-E690-38953CD9022C}"/>
                        </a:ext>
                      </a:extLst>
                    </p:cNvPr>
                    <p:cNvPicPr>
                      <a:picLocks noChangeAspect="1"/>
                    </p:cNvPicPr>
                    <p:nvPr/>
                  </p:nvPicPr>
                  <p:blipFill>
                    <a:blip r:embed="rId11"/>
                    <a:stretch>
                      <a:fillRect/>
                    </a:stretch>
                  </p:blipFill>
                  <p:spPr>
                    <a:xfrm>
                      <a:off x="601338" y="4437514"/>
                      <a:ext cx="304475" cy="334423"/>
                    </a:xfrm>
                    <a:prstGeom prst="rect">
                      <a:avLst/>
                    </a:prstGeom>
                  </p:spPr>
                </p:pic>
                <p:pic>
                  <p:nvPicPr>
                    <p:cNvPr id="30" name="Picture 29">
                      <a:extLst>
                        <a:ext uri="{FF2B5EF4-FFF2-40B4-BE49-F238E27FC236}">
                          <a16:creationId xmlns:a16="http://schemas.microsoft.com/office/drawing/2014/main" id="{8519D67B-7F10-B826-08F2-6B6A9D4AC880}"/>
                        </a:ext>
                      </a:extLst>
                    </p:cNvPr>
                    <p:cNvPicPr>
                      <a:picLocks noChangeAspect="1"/>
                    </p:cNvPicPr>
                    <p:nvPr/>
                  </p:nvPicPr>
                  <p:blipFill>
                    <a:blip r:embed="rId12"/>
                    <a:stretch>
                      <a:fillRect/>
                    </a:stretch>
                  </p:blipFill>
                  <p:spPr>
                    <a:xfrm>
                      <a:off x="568475" y="4947338"/>
                      <a:ext cx="321561" cy="334423"/>
                    </a:xfrm>
                    <a:prstGeom prst="rect">
                      <a:avLst/>
                    </a:prstGeom>
                  </p:spPr>
                </p:pic>
                <p:cxnSp>
                  <p:nvCxnSpPr>
                    <p:cNvPr id="31" name="Connector: Elbow 30">
                      <a:extLst>
                        <a:ext uri="{FF2B5EF4-FFF2-40B4-BE49-F238E27FC236}">
                          <a16:creationId xmlns:a16="http://schemas.microsoft.com/office/drawing/2014/main" id="{4BF0D5C1-10E8-8A8E-699B-E04B4CF91801}"/>
                        </a:ext>
                      </a:extLst>
                    </p:cNvPr>
                    <p:cNvCxnSpPr>
                      <a:cxnSpLocks/>
                    </p:cNvCxnSpPr>
                    <p:nvPr/>
                  </p:nvCxnSpPr>
                  <p:spPr>
                    <a:xfrm>
                      <a:off x="998300" y="4117930"/>
                      <a:ext cx="1131963" cy="493948"/>
                    </a:xfrm>
                    <a:prstGeom prst="bentConnector3">
                      <a:avLst>
                        <a:gd name="adj1" fmla="val 60183"/>
                      </a:avLst>
                    </a:prstGeom>
                    <a:ln w="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27CCEDF-9B92-5513-8E3D-67C3FF9FC0F4}"/>
                        </a:ext>
                      </a:extLst>
                    </p:cNvPr>
                    <p:cNvCxnSpPr>
                      <a:cxnSpLocks/>
                    </p:cNvCxnSpPr>
                    <p:nvPr/>
                  </p:nvCxnSpPr>
                  <p:spPr>
                    <a:xfrm flipV="1">
                      <a:off x="998924" y="4611878"/>
                      <a:ext cx="1131339" cy="502671"/>
                    </a:xfrm>
                    <a:prstGeom prst="bentConnector3">
                      <a:avLst>
                        <a:gd name="adj1" fmla="val 60188"/>
                      </a:avLst>
                    </a:prstGeom>
                    <a:ln w="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AE96BB2-3663-65E6-7B97-6E762D528ABB}"/>
                        </a:ext>
                      </a:extLst>
                    </p:cNvPr>
                    <p:cNvCxnSpPr>
                      <a:cxnSpLocks/>
                    </p:cNvCxnSpPr>
                    <p:nvPr/>
                  </p:nvCxnSpPr>
                  <p:spPr>
                    <a:xfrm>
                      <a:off x="998924" y="4604725"/>
                      <a:ext cx="1131339" cy="7153"/>
                    </a:xfrm>
                    <a:prstGeom prst="bentConnector3">
                      <a:avLst>
                        <a:gd name="adj1" fmla="val 60188"/>
                      </a:avLst>
                    </a:prstGeom>
                    <a:ln w="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grpSp>
          <p:grpSp>
            <p:nvGrpSpPr>
              <p:cNvPr id="34" name="Group 33">
                <a:extLst>
                  <a:ext uri="{FF2B5EF4-FFF2-40B4-BE49-F238E27FC236}">
                    <a16:creationId xmlns:a16="http://schemas.microsoft.com/office/drawing/2014/main" id="{72463FD6-6F18-4502-B850-F4B38635617A}"/>
                  </a:ext>
                </a:extLst>
              </p:cNvPr>
              <p:cNvGrpSpPr/>
              <p:nvPr/>
            </p:nvGrpSpPr>
            <p:grpSpPr>
              <a:xfrm>
                <a:off x="3010193" y="4342712"/>
                <a:ext cx="2493053" cy="1771328"/>
                <a:chOff x="2451397" y="4054909"/>
                <a:chExt cx="2954275" cy="2099029"/>
              </a:xfrm>
            </p:grpSpPr>
            <p:sp>
              <p:nvSpPr>
                <p:cNvPr id="35" name="Flowchart: Alternate Process 34">
                  <a:extLst>
                    <a:ext uri="{FF2B5EF4-FFF2-40B4-BE49-F238E27FC236}">
                      <a16:creationId xmlns:a16="http://schemas.microsoft.com/office/drawing/2014/main" id="{73E63514-5C98-AF52-6002-54D65C5A2245}"/>
                    </a:ext>
                  </a:extLst>
                </p:cNvPr>
                <p:cNvSpPr/>
                <p:nvPr/>
              </p:nvSpPr>
              <p:spPr>
                <a:xfrm>
                  <a:off x="2451397" y="5225590"/>
                  <a:ext cx="2954275" cy="928348"/>
                </a:xfrm>
                <a:prstGeom prst="flowChartAlternateProcess">
                  <a:avLst/>
                </a:prstGeom>
                <a:solidFill>
                  <a:srgbClr val="227B94"/>
                </a:solidFill>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This flow will be repeated until all the topics of the IoT Training Kit have been explained and tried by the participants      </a:t>
                  </a:r>
                </a:p>
              </p:txBody>
            </p:sp>
            <p:pic>
              <p:nvPicPr>
                <p:cNvPr id="36" name="Picture 35">
                  <a:extLst>
                    <a:ext uri="{FF2B5EF4-FFF2-40B4-BE49-F238E27FC236}">
                      <a16:creationId xmlns:a16="http://schemas.microsoft.com/office/drawing/2014/main" id="{1E157213-CA41-8659-0153-DCB1635D061D}"/>
                    </a:ext>
                  </a:extLst>
                </p:cNvPr>
                <p:cNvPicPr>
                  <a:picLocks noChangeAspect="1"/>
                </p:cNvPicPr>
                <p:nvPr/>
              </p:nvPicPr>
              <p:blipFill>
                <a:blip r:embed="rId13"/>
                <a:stretch>
                  <a:fillRect/>
                </a:stretch>
              </p:blipFill>
              <p:spPr>
                <a:xfrm>
                  <a:off x="2576680" y="4054909"/>
                  <a:ext cx="1760547" cy="1100341"/>
                </a:xfrm>
                <a:prstGeom prst="rect">
                  <a:avLst/>
                </a:prstGeom>
              </p:spPr>
            </p:pic>
            <p:pic>
              <p:nvPicPr>
                <p:cNvPr id="37" name="Picture 36">
                  <a:extLst>
                    <a:ext uri="{FF2B5EF4-FFF2-40B4-BE49-F238E27FC236}">
                      <a16:creationId xmlns:a16="http://schemas.microsoft.com/office/drawing/2014/main" id="{62F4BFE4-ADD0-928C-AF0C-55ACFB9C5A3B}"/>
                    </a:ext>
                  </a:extLst>
                </p:cNvPr>
                <p:cNvPicPr>
                  <a:picLocks noChangeAspect="1"/>
                </p:cNvPicPr>
                <p:nvPr/>
              </p:nvPicPr>
              <p:blipFill>
                <a:blip r:embed="rId9"/>
                <a:stretch>
                  <a:fillRect/>
                </a:stretch>
              </p:blipFill>
              <p:spPr>
                <a:xfrm>
                  <a:off x="4158043" y="4306349"/>
                  <a:ext cx="779962" cy="822286"/>
                </a:xfrm>
                <a:prstGeom prst="rect">
                  <a:avLst/>
                </a:prstGeom>
              </p:spPr>
            </p:pic>
            <p:pic>
              <p:nvPicPr>
                <p:cNvPr id="38" name="Picture 37">
                  <a:extLst>
                    <a:ext uri="{FF2B5EF4-FFF2-40B4-BE49-F238E27FC236}">
                      <a16:creationId xmlns:a16="http://schemas.microsoft.com/office/drawing/2014/main" id="{689F066F-5C2C-429C-D839-471DB091F903}"/>
                    </a:ext>
                  </a:extLst>
                </p:cNvPr>
                <p:cNvPicPr>
                  <a:picLocks noChangeAspect="1"/>
                </p:cNvPicPr>
                <p:nvPr/>
              </p:nvPicPr>
              <p:blipFill>
                <a:blip r:embed="rId14"/>
                <a:stretch>
                  <a:fillRect/>
                </a:stretch>
              </p:blipFill>
              <p:spPr>
                <a:xfrm>
                  <a:off x="5025248" y="4490496"/>
                  <a:ext cx="212527" cy="209207"/>
                </a:xfrm>
                <a:prstGeom prst="rect">
                  <a:avLst/>
                </a:prstGeom>
              </p:spPr>
            </p:pic>
            <p:pic>
              <p:nvPicPr>
                <p:cNvPr id="39" name="Picture 38">
                  <a:extLst>
                    <a:ext uri="{FF2B5EF4-FFF2-40B4-BE49-F238E27FC236}">
                      <a16:creationId xmlns:a16="http://schemas.microsoft.com/office/drawing/2014/main" id="{FD23478B-6718-50B9-D166-B5B4FC1E609A}"/>
                    </a:ext>
                  </a:extLst>
                </p:cNvPr>
                <p:cNvPicPr>
                  <a:picLocks noChangeAspect="1"/>
                </p:cNvPicPr>
                <p:nvPr/>
              </p:nvPicPr>
              <p:blipFill>
                <a:blip r:embed="rId15"/>
                <a:stretch>
                  <a:fillRect/>
                </a:stretch>
              </p:blipFill>
              <p:spPr>
                <a:xfrm flipH="1">
                  <a:off x="4984447" y="4830474"/>
                  <a:ext cx="244889" cy="251987"/>
                </a:xfrm>
                <a:prstGeom prst="rect">
                  <a:avLst/>
                </a:prstGeom>
              </p:spPr>
            </p:pic>
          </p:grpSp>
          <p:sp>
            <p:nvSpPr>
              <p:cNvPr id="42" name="Flowchart: Connector 41">
                <a:extLst>
                  <a:ext uri="{FF2B5EF4-FFF2-40B4-BE49-F238E27FC236}">
                    <a16:creationId xmlns:a16="http://schemas.microsoft.com/office/drawing/2014/main" id="{E197D8B7-728D-DFF1-728D-6B18E62EB389}"/>
                  </a:ext>
                </a:extLst>
              </p:cNvPr>
              <p:cNvSpPr/>
              <p:nvPr/>
            </p:nvSpPr>
            <p:spPr>
              <a:xfrm>
                <a:off x="1198832" y="3113490"/>
                <a:ext cx="410309" cy="380700"/>
              </a:xfrm>
              <a:prstGeom prst="flowChartConnector">
                <a:avLst/>
              </a:prstGeom>
              <a:solidFill>
                <a:schemeClr val="bg1"/>
              </a:solidFill>
              <a:effectLst>
                <a:outerShdw blurRad="50800" dist="38100" dir="13500000" algn="b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latin typeface="Aptos SemiBold" panose="020B0004020202020204" pitchFamily="34" charset="0"/>
                  </a:rPr>
                  <a:t>1</a:t>
                </a:r>
              </a:p>
            </p:txBody>
          </p:sp>
          <p:sp>
            <p:nvSpPr>
              <p:cNvPr id="43" name="Flowchart: Connector 42">
                <a:extLst>
                  <a:ext uri="{FF2B5EF4-FFF2-40B4-BE49-F238E27FC236}">
                    <a16:creationId xmlns:a16="http://schemas.microsoft.com/office/drawing/2014/main" id="{C5F18671-2862-095B-EE25-632789DB1F86}"/>
                  </a:ext>
                </a:extLst>
              </p:cNvPr>
              <p:cNvSpPr/>
              <p:nvPr/>
            </p:nvSpPr>
            <p:spPr>
              <a:xfrm>
                <a:off x="4511990" y="3126553"/>
                <a:ext cx="410309" cy="380700"/>
              </a:xfrm>
              <a:prstGeom prst="flowChartConnector">
                <a:avLst/>
              </a:prstGeom>
              <a:solidFill>
                <a:schemeClr val="bg1"/>
              </a:solidFill>
              <a:effectLst>
                <a:outerShdw blurRad="50800" dist="38100" dir="13500000" algn="b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latin typeface="Aptos SemiBold" panose="020B0004020202020204" pitchFamily="34" charset="0"/>
                  </a:rPr>
                  <a:t>2</a:t>
                </a:r>
              </a:p>
            </p:txBody>
          </p:sp>
          <p:sp>
            <p:nvSpPr>
              <p:cNvPr id="44" name="Flowchart: Connector 43">
                <a:extLst>
                  <a:ext uri="{FF2B5EF4-FFF2-40B4-BE49-F238E27FC236}">
                    <a16:creationId xmlns:a16="http://schemas.microsoft.com/office/drawing/2014/main" id="{10C00DA0-57DA-D467-9824-276F7ECB77BC}"/>
                  </a:ext>
                </a:extLst>
              </p:cNvPr>
              <p:cNvSpPr/>
              <p:nvPr/>
            </p:nvSpPr>
            <p:spPr>
              <a:xfrm>
                <a:off x="7962597" y="3107196"/>
                <a:ext cx="410309" cy="380700"/>
              </a:xfrm>
              <a:prstGeom prst="flowChartConnector">
                <a:avLst/>
              </a:prstGeom>
              <a:solidFill>
                <a:schemeClr val="bg1"/>
              </a:solidFill>
              <a:effectLst>
                <a:outerShdw blurRad="50800" dist="38100" dir="13500000" algn="b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latin typeface="Aptos SemiBold" panose="020B0004020202020204" pitchFamily="34" charset="0"/>
                  </a:rPr>
                  <a:t>3</a:t>
                </a:r>
              </a:p>
            </p:txBody>
          </p:sp>
          <p:sp>
            <p:nvSpPr>
              <p:cNvPr id="45" name="Flowchart: Connector 44">
                <a:extLst>
                  <a:ext uri="{FF2B5EF4-FFF2-40B4-BE49-F238E27FC236}">
                    <a16:creationId xmlns:a16="http://schemas.microsoft.com/office/drawing/2014/main" id="{2E3B84EC-B4F6-3FBE-D816-3D796F2EF16D}"/>
                  </a:ext>
                </a:extLst>
              </p:cNvPr>
              <p:cNvSpPr/>
              <p:nvPr/>
            </p:nvSpPr>
            <p:spPr>
              <a:xfrm>
                <a:off x="2697219" y="5255226"/>
                <a:ext cx="410309" cy="380700"/>
              </a:xfrm>
              <a:prstGeom prst="flowChartConnector">
                <a:avLst/>
              </a:prstGeom>
              <a:solidFill>
                <a:schemeClr val="bg1"/>
              </a:solidFill>
              <a:effectLst>
                <a:outerShdw blurRad="50800" dist="38100" dir="13500000" algn="b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latin typeface="Aptos SemiBold" panose="020B0004020202020204" pitchFamily="34" charset="0"/>
                  </a:rPr>
                  <a:t>5</a:t>
                </a:r>
              </a:p>
            </p:txBody>
          </p:sp>
          <p:sp>
            <p:nvSpPr>
              <p:cNvPr id="46" name="Flowchart: Connector 45">
                <a:extLst>
                  <a:ext uri="{FF2B5EF4-FFF2-40B4-BE49-F238E27FC236}">
                    <a16:creationId xmlns:a16="http://schemas.microsoft.com/office/drawing/2014/main" id="{67862235-45B8-4E34-84A0-64361DE6EBE3}"/>
                  </a:ext>
                </a:extLst>
              </p:cNvPr>
              <p:cNvSpPr/>
              <p:nvPr/>
            </p:nvSpPr>
            <p:spPr>
              <a:xfrm>
                <a:off x="6466655" y="5278900"/>
                <a:ext cx="410309" cy="380700"/>
              </a:xfrm>
              <a:prstGeom prst="flowChartConnector">
                <a:avLst/>
              </a:prstGeom>
              <a:solidFill>
                <a:schemeClr val="bg1"/>
              </a:solidFill>
              <a:effectLst>
                <a:outerShdw blurRad="50800" dist="38100" dir="13500000" algn="br"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400" dirty="0">
                    <a:solidFill>
                      <a:schemeClr val="tx1"/>
                    </a:solidFill>
                    <a:latin typeface="Aptos SemiBold" panose="020B0004020202020204" pitchFamily="34" charset="0"/>
                  </a:rPr>
                  <a:t>4</a:t>
                </a:r>
              </a:p>
            </p:txBody>
          </p:sp>
          <p:cxnSp>
            <p:nvCxnSpPr>
              <p:cNvPr id="53" name="Straight Arrow Connector 52">
                <a:extLst>
                  <a:ext uri="{FF2B5EF4-FFF2-40B4-BE49-F238E27FC236}">
                    <a16:creationId xmlns:a16="http://schemas.microsoft.com/office/drawing/2014/main" id="{6AF75A8D-AE6A-27ED-1A85-A73DAA4EC5D9}"/>
                  </a:ext>
                </a:extLst>
              </p:cNvPr>
              <p:cNvCxnSpPr>
                <a:cxnSpLocks/>
                <a:stCxn id="8" idx="3"/>
              </p:cNvCxnSpPr>
              <p:nvPr/>
            </p:nvCxnSpPr>
            <p:spPr>
              <a:xfrm>
                <a:off x="3890793" y="3686203"/>
                <a:ext cx="802255"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383DD54-42C2-2FC9-DC7B-C2BE95D3679E}"/>
                  </a:ext>
                </a:extLst>
              </p:cNvPr>
              <p:cNvCxnSpPr>
                <a:cxnSpLocks/>
              </p:cNvCxnSpPr>
              <p:nvPr/>
            </p:nvCxnSpPr>
            <p:spPr>
              <a:xfrm>
                <a:off x="7306742" y="3739908"/>
                <a:ext cx="802255"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2121C7C1-6C01-9204-F8CD-13ECC164207C}"/>
                  </a:ext>
                </a:extLst>
              </p:cNvPr>
              <p:cNvCxnSpPr>
                <a:cxnSpLocks/>
                <a:stCxn id="19" idx="3"/>
              </p:cNvCxnSpPr>
              <p:nvPr/>
            </p:nvCxnSpPr>
            <p:spPr>
              <a:xfrm flipH="1">
                <a:off x="8941885" y="3659054"/>
                <a:ext cx="1812859" cy="2081021"/>
              </a:xfrm>
              <a:prstGeom prst="bentConnector4">
                <a:avLst>
                  <a:gd name="adj1" fmla="val -12610"/>
                  <a:gd name="adj2" fmla="val 99658"/>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E3F38B4B-6654-B3E4-4E63-D36A9452F921}"/>
                  </a:ext>
                </a:extLst>
              </p:cNvPr>
              <p:cNvCxnSpPr>
                <a:cxnSpLocks/>
              </p:cNvCxnSpPr>
              <p:nvPr/>
            </p:nvCxnSpPr>
            <p:spPr>
              <a:xfrm flipH="1">
                <a:off x="5481885" y="5722334"/>
                <a:ext cx="1063148" cy="0"/>
              </a:xfrm>
              <a:prstGeom prst="straightConnector1">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82" name="Connector: Elbow 81">
                <a:extLst>
                  <a:ext uri="{FF2B5EF4-FFF2-40B4-BE49-F238E27FC236}">
                    <a16:creationId xmlns:a16="http://schemas.microsoft.com/office/drawing/2014/main" id="{0A2AE9A1-6E23-039D-A8B4-EABE8F8A7299}"/>
                  </a:ext>
                </a:extLst>
              </p:cNvPr>
              <p:cNvCxnSpPr>
                <a:cxnSpLocks/>
                <a:stCxn id="35" idx="1"/>
                <a:endCxn id="8" idx="1"/>
              </p:cNvCxnSpPr>
              <p:nvPr/>
            </p:nvCxnSpPr>
            <p:spPr>
              <a:xfrm rot="10800000">
                <a:off x="1397741" y="3686203"/>
                <a:ext cx="1612453" cy="2036130"/>
              </a:xfrm>
              <a:prstGeom prst="bentConnector3">
                <a:avLst>
                  <a:gd name="adj1" fmla="val 114177"/>
                </a:avLst>
              </a:prstGeom>
              <a:ln w="3492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pic>
          <p:nvPicPr>
            <p:cNvPr id="88" name="Picture 87">
              <a:extLst>
                <a:ext uri="{FF2B5EF4-FFF2-40B4-BE49-F238E27FC236}">
                  <a16:creationId xmlns:a16="http://schemas.microsoft.com/office/drawing/2014/main" id="{FEAB7B5D-63CF-B501-92A2-6517468C824C}"/>
                </a:ext>
              </a:extLst>
            </p:cNvPr>
            <p:cNvPicPr>
              <a:picLocks noChangeAspect="1"/>
            </p:cNvPicPr>
            <p:nvPr/>
          </p:nvPicPr>
          <p:blipFill>
            <a:blip r:embed="rId16"/>
            <a:stretch>
              <a:fillRect/>
            </a:stretch>
          </p:blipFill>
          <p:spPr>
            <a:xfrm>
              <a:off x="5135908" y="4302446"/>
              <a:ext cx="230405" cy="213749"/>
            </a:xfrm>
            <a:prstGeom prst="rect">
              <a:avLst/>
            </a:prstGeom>
          </p:spPr>
        </p:pic>
      </p:grpSp>
    </p:spTree>
    <p:extLst>
      <p:ext uri="{BB962C8B-B14F-4D97-AF65-F5344CB8AC3E}">
        <p14:creationId xmlns:p14="http://schemas.microsoft.com/office/powerpoint/2010/main" val="4243212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Rounded Corners 142">
            <a:extLst>
              <a:ext uri="{FF2B5EF4-FFF2-40B4-BE49-F238E27FC236}">
                <a16:creationId xmlns:a16="http://schemas.microsoft.com/office/drawing/2014/main" id="{4BE190D0-91B2-945A-8766-4C653978D89C}"/>
              </a:ext>
            </a:extLst>
          </p:cNvPr>
          <p:cNvSpPr/>
          <p:nvPr/>
        </p:nvSpPr>
        <p:spPr>
          <a:xfrm>
            <a:off x="1656645" y="1464318"/>
            <a:ext cx="8760007" cy="4713743"/>
          </a:xfrm>
          <a:prstGeom prst="roundRect">
            <a:avLst/>
          </a:prstGeom>
          <a:solidFill>
            <a:schemeClr val="bg1"/>
          </a:solidFill>
          <a:ln w="25400">
            <a:solidFill>
              <a:schemeClr val="tx1"/>
            </a:solidFill>
            <a:prstDash val="dash"/>
            <a:extLst>
              <a:ext uri="{C807C97D-BFC1-408E-A445-0C87EB9F89A2}">
                <ask:lineSketchStyleProps xmlns:ask="http://schemas.microsoft.com/office/drawing/2018/sketchyshapes" sd="1219033472">
                  <a:custGeom>
                    <a:avLst/>
                    <a:gdLst>
                      <a:gd name="connsiteX0" fmla="*/ 0 w 4896554"/>
                      <a:gd name="connsiteY0" fmla="*/ 658770 h 3952541"/>
                      <a:gd name="connsiteX1" fmla="*/ 658770 w 4896554"/>
                      <a:gd name="connsiteY1" fmla="*/ 0 h 3952541"/>
                      <a:gd name="connsiteX2" fmla="*/ 1219482 w 4896554"/>
                      <a:gd name="connsiteY2" fmla="*/ 0 h 3952541"/>
                      <a:gd name="connsiteX3" fmla="*/ 1708614 w 4896554"/>
                      <a:gd name="connsiteY3" fmla="*/ 0 h 3952541"/>
                      <a:gd name="connsiteX4" fmla="*/ 2340907 w 4896554"/>
                      <a:gd name="connsiteY4" fmla="*/ 0 h 3952541"/>
                      <a:gd name="connsiteX5" fmla="*/ 2865829 w 4896554"/>
                      <a:gd name="connsiteY5" fmla="*/ 0 h 3952541"/>
                      <a:gd name="connsiteX6" fmla="*/ 3354961 w 4896554"/>
                      <a:gd name="connsiteY6" fmla="*/ 0 h 3952541"/>
                      <a:gd name="connsiteX7" fmla="*/ 4237784 w 4896554"/>
                      <a:gd name="connsiteY7" fmla="*/ 0 h 3952541"/>
                      <a:gd name="connsiteX8" fmla="*/ 4896554 w 4896554"/>
                      <a:gd name="connsiteY8" fmla="*/ 658770 h 3952541"/>
                      <a:gd name="connsiteX9" fmla="*/ 4896554 w 4896554"/>
                      <a:gd name="connsiteY9" fmla="*/ 1212120 h 3952541"/>
                      <a:gd name="connsiteX10" fmla="*/ 4896554 w 4896554"/>
                      <a:gd name="connsiteY10" fmla="*/ 1686420 h 3952541"/>
                      <a:gd name="connsiteX11" fmla="*/ 4896554 w 4896554"/>
                      <a:gd name="connsiteY11" fmla="*/ 2187071 h 3952541"/>
                      <a:gd name="connsiteX12" fmla="*/ 4896554 w 4896554"/>
                      <a:gd name="connsiteY12" fmla="*/ 2714071 h 3952541"/>
                      <a:gd name="connsiteX13" fmla="*/ 4896554 w 4896554"/>
                      <a:gd name="connsiteY13" fmla="*/ 3293771 h 3952541"/>
                      <a:gd name="connsiteX14" fmla="*/ 4237784 w 4896554"/>
                      <a:gd name="connsiteY14" fmla="*/ 3952541 h 3952541"/>
                      <a:gd name="connsiteX15" fmla="*/ 3641282 w 4896554"/>
                      <a:gd name="connsiteY15" fmla="*/ 3952541 h 3952541"/>
                      <a:gd name="connsiteX16" fmla="*/ 3008989 w 4896554"/>
                      <a:gd name="connsiteY16" fmla="*/ 3952541 h 3952541"/>
                      <a:gd name="connsiteX17" fmla="*/ 2448277 w 4896554"/>
                      <a:gd name="connsiteY17" fmla="*/ 3952541 h 3952541"/>
                      <a:gd name="connsiteX18" fmla="*/ 1815985 w 4896554"/>
                      <a:gd name="connsiteY18" fmla="*/ 3952541 h 3952541"/>
                      <a:gd name="connsiteX19" fmla="*/ 1291062 w 4896554"/>
                      <a:gd name="connsiteY19" fmla="*/ 3952541 h 3952541"/>
                      <a:gd name="connsiteX20" fmla="*/ 658770 w 4896554"/>
                      <a:gd name="connsiteY20" fmla="*/ 3952541 h 3952541"/>
                      <a:gd name="connsiteX21" fmla="*/ 0 w 4896554"/>
                      <a:gd name="connsiteY21" fmla="*/ 3293771 h 3952541"/>
                      <a:gd name="connsiteX22" fmla="*/ 0 w 4896554"/>
                      <a:gd name="connsiteY22" fmla="*/ 2740421 h 3952541"/>
                      <a:gd name="connsiteX23" fmla="*/ 0 w 4896554"/>
                      <a:gd name="connsiteY23" fmla="*/ 2160721 h 3952541"/>
                      <a:gd name="connsiteX24" fmla="*/ 0 w 4896554"/>
                      <a:gd name="connsiteY24" fmla="*/ 1660070 h 3952541"/>
                      <a:gd name="connsiteX25" fmla="*/ 0 w 4896554"/>
                      <a:gd name="connsiteY25" fmla="*/ 1185770 h 3952541"/>
                      <a:gd name="connsiteX26" fmla="*/ 0 w 4896554"/>
                      <a:gd name="connsiteY26" fmla="*/ 658770 h 395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6554" h="3952541" fill="none" extrusionOk="0">
                        <a:moveTo>
                          <a:pt x="0" y="658770"/>
                        </a:moveTo>
                        <a:cubicBezTo>
                          <a:pt x="-4087" y="210137"/>
                          <a:pt x="308369" y="8459"/>
                          <a:pt x="658770" y="0"/>
                        </a:cubicBezTo>
                        <a:cubicBezTo>
                          <a:pt x="774149" y="-60578"/>
                          <a:pt x="1072343" y="20102"/>
                          <a:pt x="1219482" y="0"/>
                        </a:cubicBezTo>
                        <a:cubicBezTo>
                          <a:pt x="1366621" y="-20102"/>
                          <a:pt x="1592016" y="11478"/>
                          <a:pt x="1708614" y="0"/>
                        </a:cubicBezTo>
                        <a:cubicBezTo>
                          <a:pt x="1825212" y="-11478"/>
                          <a:pt x="2189538" y="66406"/>
                          <a:pt x="2340907" y="0"/>
                        </a:cubicBezTo>
                        <a:cubicBezTo>
                          <a:pt x="2492276" y="-66406"/>
                          <a:pt x="2666746" y="58572"/>
                          <a:pt x="2865829" y="0"/>
                        </a:cubicBezTo>
                        <a:cubicBezTo>
                          <a:pt x="3064912" y="-58572"/>
                          <a:pt x="3198735" y="16760"/>
                          <a:pt x="3354961" y="0"/>
                        </a:cubicBezTo>
                        <a:cubicBezTo>
                          <a:pt x="3511187" y="-16760"/>
                          <a:pt x="3967384" y="43686"/>
                          <a:pt x="4237784" y="0"/>
                        </a:cubicBezTo>
                        <a:cubicBezTo>
                          <a:pt x="4597343" y="15979"/>
                          <a:pt x="5000867" y="324861"/>
                          <a:pt x="4896554" y="658770"/>
                        </a:cubicBezTo>
                        <a:cubicBezTo>
                          <a:pt x="4948778" y="873191"/>
                          <a:pt x="4890890" y="1053538"/>
                          <a:pt x="4896554" y="1212120"/>
                        </a:cubicBezTo>
                        <a:cubicBezTo>
                          <a:pt x="4902218" y="1370702"/>
                          <a:pt x="4877492" y="1485508"/>
                          <a:pt x="4896554" y="1686420"/>
                        </a:cubicBezTo>
                        <a:cubicBezTo>
                          <a:pt x="4915616" y="1887332"/>
                          <a:pt x="4850152" y="2071989"/>
                          <a:pt x="4896554" y="2187071"/>
                        </a:cubicBezTo>
                        <a:cubicBezTo>
                          <a:pt x="4942956" y="2302153"/>
                          <a:pt x="4894058" y="2574142"/>
                          <a:pt x="4896554" y="2714071"/>
                        </a:cubicBezTo>
                        <a:cubicBezTo>
                          <a:pt x="4899050" y="2854000"/>
                          <a:pt x="4869407" y="3144350"/>
                          <a:pt x="4896554" y="3293771"/>
                        </a:cubicBezTo>
                        <a:cubicBezTo>
                          <a:pt x="4919148" y="3715676"/>
                          <a:pt x="4658784" y="3979137"/>
                          <a:pt x="4237784" y="3952541"/>
                        </a:cubicBezTo>
                        <a:cubicBezTo>
                          <a:pt x="3962639" y="3967122"/>
                          <a:pt x="3786501" y="3921158"/>
                          <a:pt x="3641282" y="3952541"/>
                        </a:cubicBezTo>
                        <a:cubicBezTo>
                          <a:pt x="3496063" y="3983924"/>
                          <a:pt x="3253179" y="3885235"/>
                          <a:pt x="3008989" y="3952541"/>
                        </a:cubicBezTo>
                        <a:cubicBezTo>
                          <a:pt x="2764799" y="4019847"/>
                          <a:pt x="2650891" y="3928511"/>
                          <a:pt x="2448277" y="3952541"/>
                        </a:cubicBezTo>
                        <a:cubicBezTo>
                          <a:pt x="2245663" y="3976571"/>
                          <a:pt x="1969570" y="3930309"/>
                          <a:pt x="1815985" y="3952541"/>
                        </a:cubicBezTo>
                        <a:cubicBezTo>
                          <a:pt x="1662400" y="3974773"/>
                          <a:pt x="1408785" y="3903188"/>
                          <a:pt x="1291062" y="3952541"/>
                        </a:cubicBezTo>
                        <a:cubicBezTo>
                          <a:pt x="1173339" y="4001894"/>
                          <a:pt x="890714" y="3936969"/>
                          <a:pt x="658770" y="3952541"/>
                        </a:cubicBezTo>
                        <a:cubicBezTo>
                          <a:pt x="369028" y="3977956"/>
                          <a:pt x="-48849" y="3560660"/>
                          <a:pt x="0" y="3293771"/>
                        </a:cubicBezTo>
                        <a:cubicBezTo>
                          <a:pt x="-25725" y="3128108"/>
                          <a:pt x="28906" y="2869868"/>
                          <a:pt x="0" y="2740421"/>
                        </a:cubicBezTo>
                        <a:cubicBezTo>
                          <a:pt x="-28906" y="2610974"/>
                          <a:pt x="54844" y="2415908"/>
                          <a:pt x="0" y="2160721"/>
                        </a:cubicBezTo>
                        <a:cubicBezTo>
                          <a:pt x="-54844" y="1905534"/>
                          <a:pt x="9808" y="1801233"/>
                          <a:pt x="0" y="1660070"/>
                        </a:cubicBezTo>
                        <a:cubicBezTo>
                          <a:pt x="-9808" y="1518907"/>
                          <a:pt x="4309" y="1289608"/>
                          <a:pt x="0" y="1185770"/>
                        </a:cubicBezTo>
                        <a:cubicBezTo>
                          <a:pt x="-4309" y="1081932"/>
                          <a:pt x="4877" y="918691"/>
                          <a:pt x="0" y="658770"/>
                        </a:cubicBezTo>
                        <a:close/>
                      </a:path>
                      <a:path w="4896554" h="3952541" stroke="0" extrusionOk="0">
                        <a:moveTo>
                          <a:pt x="0" y="658770"/>
                        </a:moveTo>
                        <a:cubicBezTo>
                          <a:pt x="-89331" y="239840"/>
                          <a:pt x="210216" y="31799"/>
                          <a:pt x="658770" y="0"/>
                        </a:cubicBezTo>
                        <a:cubicBezTo>
                          <a:pt x="968399" y="-2280"/>
                          <a:pt x="1082736" y="65635"/>
                          <a:pt x="1326853" y="0"/>
                        </a:cubicBezTo>
                        <a:cubicBezTo>
                          <a:pt x="1570970" y="-65635"/>
                          <a:pt x="1660573" y="39950"/>
                          <a:pt x="1887565" y="0"/>
                        </a:cubicBezTo>
                        <a:cubicBezTo>
                          <a:pt x="2114557" y="-39950"/>
                          <a:pt x="2288840" y="17281"/>
                          <a:pt x="2412487" y="0"/>
                        </a:cubicBezTo>
                        <a:cubicBezTo>
                          <a:pt x="2536134" y="-17281"/>
                          <a:pt x="2806195" y="74389"/>
                          <a:pt x="3044779" y="0"/>
                        </a:cubicBezTo>
                        <a:cubicBezTo>
                          <a:pt x="3283363" y="-74389"/>
                          <a:pt x="3436422" y="30223"/>
                          <a:pt x="3605492" y="0"/>
                        </a:cubicBezTo>
                        <a:cubicBezTo>
                          <a:pt x="3774562" y="-30223"/>
                          <a:pt x="4096943" y="7372"/>
                          <a:pt x="4237784" y="0"/>
                        </a:cubicBezTo>
                        <a:cubicBezTo>
                          <a:pt x="4597156" y="-42508"/>
                          <a:pt x="4836530" y="378357"/>
                          <a:pt x="4896554" y="658770"/>
                        </a:cubicBezTo>
                        <a:cubicBezTo>
                          <a:pt x="4922726" y="797668"/>
                          <a:pt x="4874931" y="934546"/>
                          <a:pt x="4896554" y="1133070"/>
                        </a:cubicBezTo>
                        <a:cubicBezTo>
                          <a:pt x="4918177" y="1331594"/>
                          <a:pt x="4841556" y="1508573"/>
                          <a:pt x="4896554" y="1660070"/>
                        </a:cubicBezTo>
                        <a:cubicBezTo>
                          <a:pt x="4951552" y="1811567"/>
                          <a:pt x="4889469" y="1973390"/>
                          <a:pt x="4896554" y="2187071"/>
                        </a:cubicBezTo>
                        <a:cubicBezTo>
                          <a:pt x="4903639" y="2400752"/>
                          <a:pt x="4848268" y="2510218"/>
                          <a:pt x="4896554" y="2687721"/>
                        </a:cubicBezTo>
                        <a:cubicBezTo>
                          <a:pt x="4944840" y="2865224"/>
                          <a:pt x="4827468" y="3094691"/>
                          <a:pt x="4896554" y="3293771"/>
                        </a:cubicBezTo>
                        <a:cubicBezTo>
                          <a:pt x="4932350" y="3613163"/>
                          <a:pt x="4533896" y="3926363"/>
                          <a:pt x="4237784" y="3952541"/>
                        </a:cubicBezTo>
                        <a:cubicBezTo>
                          <a:pt x="4072787" y="3955962"/>
                          <a:pt x="3774348" y="3936498"/>
                          <a:pt x="3641282" y="3952541"/>
                        </a:cubicBezTo>
                        <a:cubicBezTo>
                          <a:pt x="3508216" y="3968584"/>
                          <a:pt x="3242849" y="3915981"/>
                          <a:pt x="2973199" y="3952541"/>
                        </a:cubicBezTo>
                        <a:cubicBezTo>
                          <a:pt x="2703549" y="3989101"/>
                          <a:pt x="2653704" y="3907211"/>
                          <a:pt x="2376697" y="3952541"/>
                        </a:cubicBezTo>
                        <a:cubicBezTo>
                          <a:pt x="2099690" y="3997871"/>
                          <a:pt x="2120008" y="3947290"/>
                          <a:pt x="1887565" y="3952541"/>
                        </a:cubicBezTo>
                        <a:cubicBezTo>
                          <a:pt x="1655122" y="3957792"/>
                          <a:pt x="1511619" y="3913247"/>
                          <a:pt x="1362643" y="3952541"/>
                        </a:cubicBezTo>
                        <a:cubicBezTo>
                          <a:pt x="1213667" y="3991835"/>
                          <a:pt x="884546" y="3904148"/>
                          <a:pt x="658770" y="3952541"/>
                        </a:cubicBezTo>
                        <a:cubicBezTo>
                          <a:pt x="385006" y="3933484"/>
                          <a:pt x="2330" y="3679727"/>
                          <a:pt x="0" y="3293771"/>
                        </a:cubicBezTo>
                        <a:cubicBezTo>
                          <a:pt x="-45327" y="3191495"/>
                          <a:pt x="9002" y="2935364"/>
                          <a:pt x="0" y="2819471"/>
                        </a:cubicBezTo>
                        <a:cubicBezTo>
                          <a:pt x="-9002" y="2703578"/>
                          <a:pt x="17808" y="2527059"/>
                          <a:pt x="0" y="2371521"/>
                        </a:cubicBezTo>
                        <a:cubicBezTo>
                          <a:pt x="-17808" y="2215983"/>
                          <a:pt x="34977" y="2079236"/>
                          <a:pt x="0" y="1923570"/>
                        </a:cubicBezTo>
                        <a:cubicBezTo>
                          <a:pt x="-34977" y="1767904"/>
                          <a:pt x="32848" y="1566813"/>
                          <a:pt x="0" y="1396570"/>
                        </a:cubicBezTo>
                        <a:cubicBezTo>
                          <a:pt x="-32848" y="1226327"/>
                          <a:pt x="325" y="867543"/>
                          <a:pt x="0" y="658770"/>
                        </a:cubicBezTo>
                        <a:close/>
                      </a:path>
                    </a:pathLst>
                  </a:custGeom>
                  <ask:type>
                    <ask:lineSketchNon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 name="スライド番号プレースホルダー 3">
            <a:extLst>
              <a:ext uri="{FF2B5EF4-FFF2-40B4-BE49-F238E27FC236}">
                <a16:creationId xmlns:a16="http://schemas.microsoft.com/office/drawing/2014/main" id="{38C7CF03-9E2C-497E-BEB6-3DF80043D8A0}"/>
              </a:ext>
            </a:extLst>
          </p:cNvPr>
          <p:cNvSpPr>
            <a:spLocks noGrp="1"/>
          </p:cNvSpPr>
          <p:nvPr>
            <p:ph type="sldNum" sz="quarter" idx="4"/>
          </p:nvPr>
        </p:nvSpPr>
        <p:spPr>
          <a:xfrm>
            <a:off x="10907077" y="6418456"/>
            <a:ext cx="47185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8C0EC9-765F-DF42-9503-71A4080F9871}" type="slidenum">
              <a:rPr kumimoji="1" lang="en-US" altLang="ja-JP" sz="1200" b="1" i="0" u="none" strike="noStrike" kern="1200" cap="none" spc="0" normalizeH="0" baseline="0" noProof="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ja-JP" sz="1200" b="1" i="0" u="none" strike="noStrike" kern="1200" cap="none" spc="0" normalizeH="0" baseline="0" noProof="0" dirty="0">
              <a:ln>
                <a:noFill/>
              </a:ln>
              <a:solidFill>
                <a:srgbClr val="000000"/>
              </a:solidFill>
              <a:effectLst/>
              <a:uLnTx/>
              <a:uFillTx/>
              <a:latin typeface="Arial" panose="020B0604020202020204" pitchFamily="34" charset="0"/>
              <a:ea typeface="Meiryo UI" panose="020B0604030504040204" pitchFamily="34" charset="-128"/>
              <a:cs typeface="Arial" panose="020B0604020202020204" pitchFamily="34" charset="0"/>
            </a:endParaRPr>
          </a:p>
        </p:txBody>
      </p:sp>
      <p:sp>
        <p:nvSpPr>
          <p:cNvPr id="3" name="タイトル 2"/>
          <p:cNvSpPr>
            <a:spLocks noGrp="1"/>
          </p:cNvSpPr>
          <p:nvPr>
            <p:ph type="title"/>
          </p:nvPr>
        </p:nvSpPr>
        <p:spPr>
          <a:xfrm>
            <a:off x="13971" y="181870"/>
            <a:ext cx="10944000" cy="390300"/>
          </a:xfrm>
        </p:spPr>
        <p:txBody>
          <a:bodyPr/>
          <a:lstStyle/>
          <a:p>
            <a:r>
              <a:rPr kumimoji="1" lang="en-US" altLang="ja-JP" sz="2800" dirty="0" err="1"/>
              <a:t>PBL</a:t>
            </a:r>
            <a:r>
              <a:rPr kumimoji="1" lang="en-US" altLang="ja-JP" sz="2800" dirty="0"/>
              <a:t> PROJECT SCOPE &amp; OUTCOMES</a:t>
            </a:r>
            <a:endParaRPr kumimoji="1" lang="ja-JP" altLang="en-US" sz="2800" dirty="0"/>
          </a:p>
        </p:txBody>
      </p:sp>
      <p:sp>
        <p:nvSpPr>
          <p:cNvPr id="2" name="テキスト プレースホルダー 7">
            <a:extLst>
              <a:ext uri="{FF2B5EF4-FFF2-40B4-BE49-F238E27FC236}">
                <a16:creationId xmlns:a16="http://schemas.microsoft.com/office/drawing/2014/main" id="{051D1168-22BC-B6A0-4D33-D5E00A2DB49D}"/>
              </a:ext>
            </a:extLst>
          </p:cNvPr>
          <p:cNvSpPr>
            <a:spLocks noGrp="1"/>
          </p:cNvSpPr>
          <p:nvPr>
            <p:ph type="body" sz="quarter" idx="10"/>
          </p:nvPr>
        </p:nvSpPr>
        <p:spPr>
          <a:xfrm>
            <a:off x="7707870" y="201399"/>
            <a:ext cx="4139809" cy="252000"/>
          </a:xfrm>
        </p:spPr>
        <p:txBody>
          <a:bodyPr/>
          <a:lstStyle/>
          <a:p>
            <a:r>
              <a:rPr kumimoji="1" lang="en-US" altLang="ja-JP" dirty="0"/>
              <a:t>Panasonic Industrial Devices Singapore Pte. Ltd.</a:t>
            </a:r>
          </a:p>
          <a:p>
            <a:r>
              <a:rPr kumimoji="1" lang="en-US" altLang="ja-JP" dirty="0"/>
              <a:t>PT Panasonic Industrial Devices Batam</a:t>
            </a:r>
            <a:endParaRPr kumimoji="1" lang="ja-JP" altLang="en-US" dirty="0"/>
          </a:p>
        </p:txBody>
      </p:sp>
      <p:sp>
        <p:nvSpPr>
          <p:cNvPr id="11" name="TextBox 10">
            <a:extLst>
              <a:ext uri="{FF2B5EF4-FFF2-40B4-BE49-F238E27FC236}">
                <a16:creationId xmlns:a16="http://schemas.microsoft.com/office/drawing/2014/main" id="{273D2A5F-5563-878C-A9B7-CD0BB79FC94C}"/>
              </a:ext>
            </a:extLst>
          </p:cNvPr>
          <p:cNvSpPr txBox="1"/>
          <p:nvPr/>
        </p:nvSpPr>
        <p:spPr>
          <a:xfrm>
            <a:off x="173856" y="794095"/>
            <a:ext cx="5081537" cy="400110"/>
          </a:xfrm>
          <a:prstGeom prst="rect">
            <a:avLst/>
          </a:prstGeom>
          <a:noFill/>
        </p:spPr>
        <p:txBody>
          <a:bodyPr wrap="square" rtlCol="0">
            <a:spAutoFit/>
          </a:bodyPr>
          <a:lstStyle/>
          <a:p>
            <a:r>
              <a:rPr lang="en-US" sz="2000" b="1" spc="50" dirty="0">
                <a:ln w="0"/>
                <a:solidFill>
                  <a:srgbClr val="0070C0"/>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SYSTEM FLOWCHART</a:t>
            </a:r>
          </a:p>
        </p:txBody>
      </p:sp>
      <p:sp>
        <p:nvSpPr>
          <p:cNvPr id="48" name="Flowchart: Alternate Process 47">
            <a:extLst>
              <a:ext uri="{FF2B5EF4-FFF2-40B4-BE49-F238E27FC236}">
                <a16:creationId xmlns:a16="http://schemas.microsoft.com/office/drawing/2014/main" id="{330BFC70-A7FB-3575-C9C0-2988528C1AA9}"/>
              </a:ext>
            </a:extLst>
          </p:cNvPr>
          <p:cNvSpPr/>
          <p:nvPr/>
        </p:nvSpPr>
        <p:spPr>
          <a:xfrm>
            <a:off x="8236038" y="1572234"/>
            <a:ext cx="1812315" cy="4445601"/>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lowchart: Alternate Process 48">
            <a:extLst>
              <a:ext uri="{FF2B5EF4-FFF2-40B4-BE49-F238E27FC236}">
                <a16:creationId xmlns:a16="http://schemas.microsoft.com/office/drawing/2014/main" id="{7F250D32-4948-8451-2DF8-3900253FBBDE}"/>
              </a:ext>
            </a:extLst>
          </p:cNvPr>
          <p:cNvSpPr/>
          <p:nvPr/>
        </p:nvSpPr>
        <p:spPr>
          <a:xfrm>
            <a:off x="6172803" y="1597242"/>
            <a:ext cx="1812315" cy="4445601"/>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lowchart: Alternate Process 49">
            <a:extLst>
              <a:ext uri="{FF2B5EF4-FFF2-40B4-BE49-F238E27FC236}">
                <a16:creationId xmlns:a16="http://schemas.microsoft.com/office/drawing/2014/main" id="{F93E4408-1575-4962-5B1C-6A42A8159143}"/>
              </a:ext>
            </a:extLst>
          </p:cNvPr>
          <p:cNvSpPr/>
          <p:nvPr/>
        </p:nvSpPr>
        <p:spPr>
          <a:xfrm>
            <a:off x="4107965" y="1593295"/>
            <a:ext cx="1812315" cy="4445601"/>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lowchart: Alternate Process 50">
            <a:extLst>
              <a:ext uri="{FF2B5EF4-FFF2-40B4-BE49-F238E27FC236}">
                <a16:creationId xmlns:a16="http://schemas.microsoft.com/office/drawing/2014/main" id="{0DBD8033-CE26-CA63-BA24-0F1358719136}"/>
              </a:ext>
            </a:extLst>
          </p:cNvPr>
          <p:cNvSpPr/>
          <p:nvPr/>
        </p:nvSpPr>
        <p:spPr>
          <a:xfrm>
            <a:off x="2050590" y="1618303"/>
            <a:ext cx="1812315" cy="4445601"/>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lowchart: Terminator 51">
            <a:extLst>
              <a:ext uri="{FF2B5EF4-FFF2-40B4-BE49-F238E27FC236}">
                <a16:creationId xmlns:a16="http://schemas.microsoft.com/office/drawing/2014/main" id="{E32482EE-FCE1-BE32-F830-F4EFA00E2382}"/>
              </a:ext>
            </a:extLst>
          </p:cNvPr>
          <p:cNvSpPr/>
          <p:nvPr/>
        </p:nvSpPr>
        <p:spPr>
          <a:xfrm>
            <a:off x="2423047" y="1719614"/>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Start</a:t>
            </a:r>
          </a:p>
        </p:txBody>
      </p:sp>
      <p:sp>
        <p:nvSpPr>
          <p:cNvPr id="54" name="Flowchart: Manual Operation 53">
            <a:extLst>
              <a:ext uri="{FF2B5EF4-FFF2-40B4-BE49-F238E27FC236}">
                <a16:creationId xmlns:a16="http://schemas.microsoft.com/office/drawing/2014/main" id="{DCBC80AF-01FD-A9D3-949F-42D97E969179}"/>
              </a:ext>
            </a:extLst>
          </p:cNvPr>
          <p:cNvSpPr/>
          <p:nvPr/>
        </p:nvSpPr>
        <p:spPr>
          <a:xfrm>
            <a:off x="2225494" y="2502353"/>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cs typeface="Times New Roman" panose="02020603050405020304" pitchFamily="18" charset="0"/>
              </a:rPr>
              <a:t>Scan badge</a:t>
            </a:r>
          </a:p>
        </p:txBody>
      </p:sp>
      <p:sp>
        <p:nvSpPr>
          <p:cNvPr id="55" name="Flowchart: Terminator 54">
            <a:extLst>
              <a:ext uri="{FF2B5EF4-FFF2-40B4-BE49-F238E27FC236}">
                <a16:creationId xmlns:a16="http://schemas.microsoft.com/office/drawing/2014/main" id="{A214FF1B-0F1C-4618-3F24-5DCCF688C83A}"/>
              </a:ext>
            </a:extLst>
          </p:cNvPr>
          <p:cNvSpPr/>
          <p:nvPr/>
        </p:nvSpPr>
        <p:spPr>
          <a:xfrm>
            <a:off x="4477716" y="2472518"/>
            <a:ext cx="1072811" cy="444743"/>
          </a:xfrm>
          <a:prstGeom prst="flowChartTerminator">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Rooftop close</a:t>
            </a:r>
          </a:p>
        </p:txBody>
      </p:sp>
      <p:sp>
        <p:nvSpPr>
          <p:cNvPr id="56" name="Flowchart: Manual Operation 55">
            <a:extLst>
              <a:ext uri="{FF2B5EF4-FFF2-40B4-BE49-F238E27FC236}">
                <a16:creationId xmlns:a16="http://schemas.microsoft.com/office/drawing/2014/main" id="{2C90B6EA-71EA-E6F3-7136-1EDD322B9AA8}"/>
              </a:ext>
            </a:extLst>
          </p:cNvPr>
          <p:cNvSpPr/>
          <p:nvPr/>
        </p:nvSpPr>
        <p:spPr>
          <a:xfrm>
            <a:off x="6306544" y="2497017"/>
            <a:ext cx="1552368" cy="444743"/>
          </a:xfrm>
          <a:prstGeom prst="flowChartManualOperation">
            <a:avLst/>
          </a:prstGeom>
          <a:solidFill>
            <a:srgbClr val="F7C56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cs typeface="Times New Roman" panose="02020603050405020304" pitchFamily="18" charset="0"/>
              </a:rPr>
              <a:t>Choose toy button</a:t>
            </a:r>
          </a:p>
        </p:txBody>
      </p:sp>
      <p:sp>
        <p:nvSpPr>
          <p:cNvPr id="57" name="Flowchart: Alternate Process 56">
            <a:extLst>
              <a:ext uri="{FF2B5EF4-FFF2-40B4-BE49-F238E27FC236}">
                <a16:creationId xmlns:a16="http://schemas.microsoft.com/office/drawing/2014/main" id="{1E6B5735-A108-03FB-B64B-8B7FE540D84C}"/>
              </a:ext>
            </a:extLst>
          </p:cNvPr>
          <p:cNvSpPr/>
          <p:nvPr/>
        </p:nvSpPr>
        <p:spPr>
          <a:xfrm>
            <a:off x="8316932" y="2485249"/>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Toy moved to specified direction</a:t>
            </a:r>
          </a:p>
        </p:txBody>
      </p:sp>
      <p:sp>
        <p:nvSpPr>
          <p:cNvPr id="58" name="Flowchart: Alternate Process 57">
            <a:extLst>
              <a:ext uri="{FF2B5EF4-FFF2-40B4-BE49-F238E27FC236}">
                <a16:creationId xmlns:a16="http://schemas.microsoft.com/office/drawing/2014/main" id="{EF20B6ED-D70A-37A6-A361-B29F8E815A1C}"/>
              </a:ext>
            </a:extLst>
          </p:cNvPr>
          <p:cNvSpPr/>
          <p:nvPr/>
        </p:nvSpPr>
        <p:spPr>
          <a:xfrm>
            <a:off x="8299139" y="3368520"/>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Motion sensor detect movement</a:t>
            </a:r>
          </a:p>
        </p:txBody>
      </p:sp>
      <p:sp>
        <p:nvSpPr>
          <p:cNvPr id="60" name="Flowchart: Alternate Process 59">
            <a:extLst>
              <a:ext uri="{FF2B5EF4-FFF2-40B4-BE49-F238E27FC236}">
                <a16:creationId xmlns:a16="http://schemas.microsoft.com/office/drawing/2014/main" id="{13FAFA23-9CBB-9EDE-A37D-E5DC4958A35A}"/>
              </a:ext>
            </a:extLst>
          </p:cNvPr>
          <p:cNvSpPr/>
          <p:nvPr/>
        </p:nvSpPr>
        <p:spPr>
          <a:xfrm>
            <a:off x="4165853" y="3707190"/>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Motion sensor send a signal to Microcontroller</a:t>
            </a:r>
          </a:p>
        </p:txBody>
      </p:sp>
      <p:sp>
        <p:nvSpPr>
          <p:cNvPr id="61" name="Flowchart: Alternate Process 60">
            <a:extLst>
              <a:ext uri="{FF2B5EF4-FFF2-40B4-BE49-F238E27FC236}">
                <a16:creationId xmlns:a16="http://schemas.microsoft.com/office/drawing/2014/main" id="{AB99E6A6-99F8-E539-3CF7-F923F1777495}"/>
              </a:ext>
            </a:extLst>
          </p:cNvPr>
          <p:cNvSpPr/>
          <p:nvPr/>
        </p:nvSpPr>
        <p:spPr>
          <a:xfrm>
            <a:off x="6237285" y="3043525"/>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Light sensor scanning area</a:t>
            </a:r>
          </a:p>
        </p:txBody>
      </p:sp>
      <p:sp>
        <p:nvSpPr>
          <p:cNvPr id="62" name="Flowchart: Alternate Process 61">
            <a:extLst>
              <a:ext uri="{FF2B5EF4-FFF2-40B4-BE49-F238E27FC236}">
                <a16:creationId xmlns:a16="http://schemas.microsoft.com/office/drawing/2014/main" id="{A3EC3468-9D31-0C70-CBE6-EC38C54CF133}"/>
              </a:ext>
            </a:extLst>
          </p:cNvPr>
          <p:cNvSpPr/>
          <p:nvPr/>
        </p:nvSpPr>
        <p:spPr>
          <a:xfrm>
            <a:off x="4172498" y="3043524"/>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Light sensor send a signal to Microcontroller</a:t>
            </a:r>
          </a:p>
        </p:txBody>
      </p:sp>
      <p:sp>
        <p:nvSpPr>
          <p:cNvPr id="64" name="Flowchart: Alternate Process 63">
            <a:extLst>
              <a:ext uri="{FF2B5EF4-FFF2-40B4-BE49-F238E27FC236}">
                <a16:creationId xmlns:a16="http://schemas.microsoft.com/office/drawing/2014/main" id="{F98834D7-A834-FFCB-61D5-A69A9562E805}"/>
              </a:ext>
            </a:extLst>
          </p:cNvPr>
          <p:cNvSpPr/>
          <p:nvPr/>
        </p:nvSpPr>
        <p:spPr>
          <a:xfrm>
            <a:off x="2107660" y="3430721"/>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Microcontroller send a signal to potentiometer</a:t>
            </a:r>
          </a:p>
        </p:txBody>
      </p:sp>
      <p:sp>
        <p:nvSpPr>
          <p:cNvPr id="65" name="Flowchart: Alternate Process 64">
            <a:extLst>
              <a:ext uri="{FF2B5EF4-FFF2-40B4-BE49-F238E27FC236}">
                <a16:creationId xmlns:a16="http://schemas.microsoft.com/office/drawing/2014/main" id="{6E4A391F-C292-9E97-DB8D-A44B504467F1}"/>
              </a:ext>
            </a:extLst>
          </p:cNvPr>
          <p:cNvSpPr/>
          <p:nvPr/>
        </p:nvSpPr>
        <p:spPr>
          <a:xfrm>
            <a:off x="2116531" y="4373198"/>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Potentiometer adjust brightness</a:t>
            </a:r>
          </a:p>
        </p:txBody>
      </p:sp>
      <p:sp>
        <p:nvSpPr>
          <p:cNvPr id="66" name="Flowchart: Alternate Process 65">
            <a:extLst>
              <a:ext uri="{FF2B5EF4-FFF2-40B4-BE49-F238E27FC236}">
                <a16:creationId xmlns:a16="http://schemas.microsoft.com/office/drawing/2014/main" id="{B680E8A6-7FC2-50CB-DAF1-F39243C0B560}"/>
              </a:ext>
            </a:extLst>
          </p:cNvPr>
          <p:cNvSpPr/>
          <p:nvPr/>
        </p:nvSpPr>
        <p:spPr>
          <a:xfrm>
            <a:off x="4172498" y="4370856"/>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Potentiometer send a signal to lamp</a:t>
            </a:r>
          </a:p>
        </p:txBody>
      </p:sp>
      <p:sp>
        <p:nvSpPr>
          <p:cNvPr id="67" name="Flowchart: Alternate Process 66">
            <a:extLst>
              <a:ext uri="{FF2B5EF4-FFF2-40B4-BE49-F238E27FC236}">
                <a16:creationId xmlns:a16="http://schemas.microsoft.com/office/drawing/2014/main" id="{08B57231-59B6-9D4F-217E-CD5B67C3E5DC}"/>
              </a:ext>
            </a:extLst>
          </p:cNvPr>
          <p:cNvSpPr/>
          <p:nvPr/>
        </p:nvSpPr>
        <p:spPr>
          <a:xfrm>
            <a:off x="6228249" y="4378646"/>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Potentiometer send a signal to lamp</a:t>
            </a:r>
          </a:p>
        </p:txBody>
      </p:sp>
      <p:sp>
        <p:nvSpPr>
          <p:cNvPr id="68" name="Flowchart: Alternate Process 67">
            <a:extLst>
              <a:ext uri="{FF2B5EF4-FFF2-40B4-BE49-F238E27FC236}">
                <a16:creationId xmlns:a16="http://schemas.microsoft.com/office/drawing/2014/main" id="{16F77505-723C-80F1-75F2-F15ACFD46A25}"/>
              </a:ext>
            </a:extLst>
          </p:cNvPr>
          <p:cNvSpPr/>
          <p:nvPr/>
        </p:nvSpPr>
        <p:spPr>
          <a:xfrm>
            <a:off x="8299139" y="4378646"/>
            <a:ext cx="1684852" cy="481189"/>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Lamp on</a:t>
            </a:r>
          </a:p>
        </p:txBody>
      </p:sp>
      <p:sp>
        <p:nvSpPr>
          <p:cNvPr id="69" name="Flowchart: Terminator 68">
            <a:extLst>
              <a:ext uri="{FF2B5EF4-FFF2-40B4-BE49-F238E27FC236}">
                <a16:creationId xmlns:a16="http://schemas.microsoft.com/office/drawing/2014/main" id="{44CC1F8D-C1BF-07B1-6C3C-0F273A791CCA}"/>
              </a:ext>
            </a:extLst>
          </p:cNvPr>
          <p:cNvSpPr/>
          <p:nvPr/>
        </p:nvSpPr>
        <p:spPr>
          <a:xfrm>
            <a:off x="6560051" y="5374311"/>
            <a:ext cx="1072811" cy="444743"/>
          </a:xfrm>
          <a:prstGeom prst="flowChartTerminator">
            <a:avLst/>
          </a:prstGeom>
          <a:solidFill>
            <a:srgbClr val="C63C5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ptos SemiBold" panose="020B0004020202020204" pitchFamily="34" charset="0"/>
                <a:ea typeface="ADLaM Display" panose="020F0502020204030204" pitchFamily="2" charset="0"/>
                <a:cs typeface="Aharoni" panose="020F0502020204030204" pitchFamily="2" charset="-79"/>
              </a:rPr>
              <a:t>Finish</a:t>
            </a:r>
          </a:p>
        </p:txBody>
      </p:sp>
      <p:cxnSp>
        <p:nvCxnSpPr>
          <p:cNvPr id="70" name="Connector: Curved 69">
            <a:extLst>
              <a:ext uri="{FF2B5EF4-FFF2-40B4-BE49-F238E27FC236}">
                <a16:creationId xmlns:a16="http://schemas.microsoft.com/office/drawing/2014/main" id="{5A9EE389-6AB1-7696-D3A9-B3940CF9AC31}"/>
              </a:ext>
            </a:extLst>
          </p:cNvPr>
          <p:cNvCxnSpPr>
            <a:cxnSpLocks/>
            <a:stCxn id="58" idx="1"/>
            <a:endCxn id="61" idx="3"/>
          </p:cNvCxnSpPr>
          <p:nvPr/>
        </p:nvCxnSpPr>
        <p:spPr>
          <a:xfrm rot="10800000">
            <a:off x="7922137" y="3284121"/>
            <a:ext cx="377002" cy="324995"/>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1" name="Connector: Curved 70">
            <a:extLst>
              <a:ext uri="{FF2B5EF4-FFF2-40B4-BE49-F238E27FC236}">
                <a16:creationId xmlns:a16="http://schemas.microsoft.com/office/drawing/2014/main" id="{A03C9627-3B6A-73D6-9A90-C5242E045957}"/>
              </a:ext>
            </a:extLst>
          </p:cNvPr>
          <p:cNvCxnSpPr>
            <a:cxnSpLocks/>
            <a:stCxn id="58" idx="1"/>
            <a:endCxn id="60" idx="3"/>
          </p:cNvCxnSpPr>
          <p:nvPr/>
        </p:nvCxnSpPr>
        <p:spPr>
          <a:xfrm rot="10800000" flipV="1">
            <a:off x="5850705" y="3609115"/>
            <a:ext cx="2448434" cy="338670"/>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2" name="Connector: Curved 71">
            <a:extLst>
              <a:ext uri="{FF2B5EF4-FFF2-40B4-BE49-F238E27FC236}">
                <a16:creationId xmlns:a16="http://schemas.microsoft.com/office/drawing/2014/main" id="{30888E00-99B3-9A83-9EFE-4F4EA1138E40}"/>
              </a:ext>
            </a:extLst>
          </p:cNvPr>
          <p:cNvCxnSpPr>
            <a:cxnSpLocks/>
            <a:stCxn id="62" idx="1"/>
            <a:endCxn id="64" idx="3"/>
          </p:cNvCxnSpPr>
          <p:nvPr/>
        </p:nvCxnSpPr>
        <p:spPr>
          <a:xfrm rot="10800000" flipV="1">
            <a:off x="3792512" y="3284118"/>
            <a:ext cx="379986" cy="387197"/>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3" name="Connector: Curved 72">
            <a:extLst>
              <a:ext uri="{FF2B5EF4-FFF2-40B4-BE49-F238E27FC236}">
                <a16:creationId xmlns:a16="http://schemas.microsoft.com/office/drawing/2014/main" id="{88BFAED6-C29A-E376-57A7-0C6B6B97B339}"/>
              </a:ext>
            </a:extLst>
          </p:cNvPr>
          <p:cNvCxnSpPr>
            <a:cxnSpLocks/>
            <a:stCxn id="60" idx="1"/>
            <a:endCxn id="64" idx="3"/>
          </p:cNvCxnSpPr>
          <p:nvPr/>
        </p:nvCxnSpPr>
        <p:spPr>
          <a:xfrm rot="10800000">
            <a:off x="3792513" y="3671317"/>
            <a:ext cx="373341" cy="276469"/>
          </a:xfrm>
          <a:prstGeom prst="curvedConnector3">
            <a:avLst>
              <a:gd name="adj1" fmla="val 50000"/>
            </a:avLst>
          </a:prstGeom>
          <a:ln w="15875" cap="sq">
            <a:solidFill>
              <a:schemeClr val="tx1"/>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32F15A0-60FE-78A8-C6CB-F253AE194EFF}"/>
              </a:ext>
            </a:extLst>
          </p:cNvPr>
          <p:cNvCxnSpPr>
            <a:cxnSpLocks/>
          </p:cNvCxnSpPr>
          <p:nvPr/>
        </p:nvCxnSpPr>
        <p:spPr>
          <a:xfrm>
            <a:off x="5933456" y="2719389"/>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4685793E-C435-723D-DB32-2DFDDFC9730A}"/>
              </a:ext>
            </a:extLst>
          </p:cNvPr>
          <p:cNvCxnSpPr>
            <a:cxnSpLocks/>
          </p:cNvCxnSpPr>
          <p:nvPr/>
        </p:nvCxnSpPr>
        <p:spPr>
          <a:xfrm>
            <a:off x="8000975" y="2719388"/>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35802F7B-D5D5-F490-9D04-4DBF43BA2A2F}"/>
              </a:ext>
            </a:extLst>
          </p:cNvPr>
          <p:cNvCxnSpPr>
            <a:cxnSpLocks/>
          </p:cNvCxnSpPr>
          <p:nvPr/>
        </p:nvCxnSpPr>
        <p:spPr>
          <a:xfrm>
            <a:off x="3880625" y="4603155"/>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EC0C3DD-A562-E75E-BCB9-C6000CB6CE07}"/>
              </a:ext>
            </a:extLst>
          </p:cNvPr>
          <p:cNvCxnSpPr>
            <a:cxnSpLocks/>
          </p:cNvCxnSpPr>
          <p:nvPr/>
        </p:nvCxnSpPr>
        <p:spPr>
          <a:xfrm>
            <a:off x="5928746" y="4619240"/>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229D330F-49B7-9AB6-B2B5-63ED6B04244A}"/>
              </a:ext>
            </a:extLst>
          </p:cNvPr>
          <p:cNvCxnSpPr>
            <a:cxnSpLocks/>
          </p:cNvCxnSpPr>
          <p:nvPr/>
        </p:nvCxnSpPr>
        <p:spPr>
          <a:xfrm>
            <a:off x="9116070" y="3072342"/>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05257039-1ECF-EFDB-5F1C-A5B08600E1A8}"/>
              </a:ext>
            </a:extLst>
          </p:cNvPr>
          <p:cNvCxnSpPr>
            <a:cxnSpLocks/>
          </p:cNvCxnSpPr>
          <p:nvPr/>
        </p:nvCxnSpPr>
        <p:spPr>
          <a:xfrm>
            <a:off x="3870189" y="2719389"/>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877C5755-7D97-A7ED-7258-44EF8804BC6F}"/>
              </a:ext>
            </a:extLst>
          </p:cNvPr>
          <p:cNvCxnSpPr>
            <a:cxnSpLocks/>
          </p:cNvCxnSpPr>
          <p:nvPr/>
        </p:nvCxnSpPr>
        <p:spPr>
          <a:xfrm>
            <a:off x="7996464" y="4619240"/>
            <a:ext cx="232269" cy="1"/>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1787BD98-F306-4163-45FB-1D98B2DA3FAA}"/>
              </a:ext>
            </a:extLst>
          </p:cNvPr>
          <p:cNvCxnSpPr>
            <a:cxnSpLocks/>
          </p:cNvCxnSpPr>
          <p:nvPr/>
        </p:nvCxnSpPr>
        <p:spPr>
          <a:xfrm flipH="1">
            <a:off x="5886508" y="3311959"/>
            <a:ext cx="263808" cy="4640"/>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2085C042-5FE5-8D7D-756B-EB68DCB54B18}"/>
              </a:ext>
            </a:extLst>
          </p:cNvPr>
          <p:cNvCxnSpPr>
            <a:cxnSpLocks/>
          </p:cNvCxnSpPr>
          <p:nvPr/>
        </p:nvCxnSpPr>
        <p:spPr>
          <a:xfrm>
            <a:off x="2929929" y="4071576"/>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E2589A85-F532-23F7-EA73-9675807F560D}"/>
              </a:ext>
            </a:extLst>
          </p:cNvPr>
          <p:cNvCxnSpPr>
            <a:cxnSpLocks/>
          </p:cNvCxnSpPr>
          <p:nvPr/>
        </p:nvCxnSpPr>
        <p:spPr>
          <a:xfrm>
            <a:off x="9142196" y="4927248"/>
            <a:ext cx="0" cy="199705"/>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142" name="TextBox 141">
            <a:extLst>
              <a:ext uri="{FF2B5EF4-FFF2-40B4-BE49-F238E27FC236}">
                <a16:creationId xmlns:a16="http://schemas.microsoft.com/office/drawing/2014/main" id="{03EEBBAA-4B6B-D418-5292-C35AEEF53565}"/>
              </a:ext>
            </a:extLst>
          </p:cNvPr>
          <p:cNvSpPr txBox="1"/>
          <p:nvPr/>
        </p:nvSpPr>
        <p:spPr>
          <a:xfrm>
            <a:off x="4633174" y="1107454"/>
            <a:ext cx="2823411" cy="369332"/>
          </a:xfrm>
          <a:prstGeom prst="rect">
            <a:avLst/>
          </a:prstGeom>
          <a:noFill/>
        </p:spPr>
        <p:txBody>
          <a:bodyPr wrap="square" rtlCol="0">
            <a:spAutoFit/>
          </a:bodyPr>
          <a:lstStyle/>
          <a:p>
            <a:pPr algn="ctr"/>
            <a:r>
              <a:rPr lang="en-US" b="1" dirty="0">
                <a:latin typeface="Aptos ExtraBold" panose="020F0502020204030204" pitchFamily="34" charset="0"/>
              </a:rPr>
              <a:t>LAMP MODULE</a:t>
            </a:r>
          </a:p>
        </p:txBody>
      </p:sp>
      <p:cxnSp>
        <p:nvCxnSpPr>
          <p:cNvPr id="144" name="Straight Arrow Connector 143">
            <a:extLst>
              <a:ext uri="{FF2B5EF4-FFF2-40B4-BE49-F238E27FC236}">
                <a16:creationId xmlns:a16="http://schemas.microsoft.com/office/drawing/2014/main" id="{FEC668AD-2549-F496-E784-7C101B99740D}"/>
              </a:ext>
            </a:extLst>
          </p:cNvPr>
          <p:cNvCxnSpPr>
            <a:cxnSpLocks/>
          </p:cNvCxnSpPr>
          <p:nvPr/>
        </p:nvCxnSpPr>
        <p:spPr>
          <a:xfrm>
            <a:off x="2942629" y="2218100"/>
            <a:ext cx="0" cy="216318"/>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
        <p:nvSpPr>
          <p:cNvPr id="5" name="Flowchart: Alternate Process 4">
            <a:extLst>
              <a:ext uri="{FF2B5EF4-FFF2-40B4-BE49-F238E27FC236}">
                <a16:creationId xmlns:a16="http://schemas.microsoft.com/office/drawing/2014/main" id="{D7DFED75-E115-C262-BF45-1A387C011BD5}"/>
              </a:ext>
            </a:extLst>
          </p:cNvPr>
          <p:cNvSpPr/>
          <p:nvPr/>
        </p:nvSpPr>
        <p:spPr>
          <a:xfrm>
            <a:off x="8299140" y="5162941"/>
            <a:ext cx="1684852" cy="746242"/>
          </a:xfrm>
          <a:prstGeom prst="flowChartAlternateProcess">
            <a:avLst/>
          </a:prstGeom>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Aptos SemiBold" panose="020B0004020202020204" pitchFamily="34" charset="0"/>
              </a:rPr>
              <a:t>Touchscreen will display the amount energy used and Co2 produced from that</a:t>
            </a:r>
          </a:p>
        </p:txBody>
      </p:sp>
      <p:cxnSp>
        <p:nvCxnSpPr>
          <p:cNvPr id="6" name="Straight Arrow Connector 5">
            <a:extLst>
              <a:ext uri="{FF2B5EF4-FFF2-40B4-BE49-F238E27FC236}">
                <a16:creationId xmlns:a16="http://schemas.microsoft.com/office/drawing/2014/main" id="{58EEE07E-3F5C-5E91-2408-7D6780A8E886}"/>
              </a:ext>
            </a:extLst>
          </p:cNvPr>
          <p:cNvCxnSpPr>
            <a:cxnSpLocks/>
          </p:cNvCxnSpPr>
          <p:nvPr/>
        </p:nvCxnSpPr>
        <p:spPr>
          <a:xfrm flipH="1">
            <a:off x="7985205" y="5539609"/>
            <a:ext cx="263808" cy="4640"/>
          </a:xfrm>
          <a:prstGeom prst="straightConnector1">
            <a:avLst/>
          </a:prstGeom>
          <a:ln w="15875">
            <a:solidFill>
              <a:schemeClr val="tx1"/>
            </a:solidFill>
            <a:tailEnd type="triangle"/>
          </a:ln>
          <a:effectLst>
            <a:outerShdw blurRad="50800" dist="50800" dir="5400000" sx="6000" sy="6000" algn="ctr" rotWithShape="0">
              <a:srgbClr val="000000">
                <a:alpha val="43137"/>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0762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TotalTime>
  <Words>670</Words>
  <Application>Microsoft Office PowerPoint</Application>
  <PresentationFormat>Widescreen</PresentationFormat>
  <Paragraphs>138</Paragraphs>
  <Slides>11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Meiryo UI</vt:lpstr>
      <vt:lpstr>Aptos</vt:lpstr>
      <vt:lpstr>Aptos Display</vt:lpstr>
      <vt:lpstr>Aptos ExtraBold</vt:lpstr>
      <vt:lpstr>Aptos SemiBold</vt:lpstr>
      <vt:lpstr>Arial</vt:lpstr>
      <vt:lpstr>Arial Black</vt:lpstr>
      <vt:lpstr>Calibri</vt:lpstr>
      <vt:lpstr>Office Theme</vt:lpstr>
      <vt:lpstr>IOT ENERGY  TRAINING</vt:lpstr>
      <vt:lpstr>IOT ENERGY CONSERVATION TRAINING KIT</vt:lpstr>
      <vt:lpstr>Projects Green GX Dojo</vt:lpstr>
      <vt:lpstr>PowerPoint Presentation</vt:lpstr>
      <vt:lpstr>PowerPoint Presentation</vt:lpstr>
      <vt:lpstr>PowerPoint Presentation</vt:lpstr>
      <vt:lpstr>PowerPoint Presentation</vt:lpstr>
      <vt:lpstr>PowerPoint Presentation</vt:lpstr>
      <vt:lpstr>PBL PROJECT SCOPE &amp; OUTCOMES</vt:lpstr>
      <vt:lpstr>PBL PROJECT SCOPE &amp; OUTCOMES</vt:lpstr>
      <vt:lpstr>PBL PROJECT SCOPE &amp; OUTCOMES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Rizky Kurniawan</dc:creator>
  <cp:lastModifiedBy>Muhammad Rizky Kurniawan</cp:lastModifiedBy>
  <cp:revision>6</cp:revision>
  <dcterms:created xsi:type="dcterms:W3CDTF">2025-01-07T03:28:41Z</dcterms:created>
  <dcterms:modified xsi:type="dcterms:W3CDTF">2025-07-11T08:27:22Z</dcterms:modified>
</cp:coreProperties>
</file>